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3"/>
  </p:notesMasterIdLst>
  <p:sldIdLst>
    <p:sldId id="279" r:id="rId2"/>
  </p:sldIdLst>
  <p:sldSz cx="9601200" cy="128016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9"/>
    <p:restoredTop sz="94704"/>
  </p:normalViewPr>
  <p:slideViewPr>
    <p:cSldViewPr snapToGrid="0">
      <p:cViewPr varScale="1">
        <p:scale>
          <a:sx n="56" d="100"/>
          <a:sy n="56" d="100"/>
        </p:scale>
        <p:origin x="303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640B80-16EB-4A46-902B-AA2AA5E0A4F2}" type="datetimeFigureOut">
              <a:rPr lang="en-SE" smtClean="0"/>
              <a:t>2025-08-12</a:t>
            </a:fld>
            <a:endParaRPr lang="en-SE"/>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A7404-8E45-5A4C-8BAE-15A08F8418FF}" type="slidenum">
              <a:rPr lang="en-SE" smtClean="0"/>
              <a:t>‹#›</a:t>
            </a:fld>
            <a:endParaRPr lang="en-SE"/>
          </a:p>
        </p:txBody>
      </p:sp>
    </p:spTree>
    <p:extLst>
      <p:ext uri="{BB962C8B-B14F-4D97-AF65-F5344CB8AC3E}">
        <p14:creationId xmlns:p14="http://schemas.microsoft.com/office/powerpoint/2010/main" val="585868841"/>
      </p:ext>
    </p:extLst>
  </p:cSld>
  <p:clrMap bg1="lt1" tx1="dk1" bg2="lt2" tx2="dk2" accent1="accent1" accent2="accent2" accent3="accent3" accent4="accent4" accent5="accent5" accent6="accent6" hlink="hlink" folHlink="folHlink"/>
  <p:notesStyle>
    <a:lvl1pPr marL="0" algn="l" defTabSz="1075119" rtl="0" eaLnBrk="1" latinLnBrk="0" hangingPunct="1">
      <a:defRPr sz="1411" kern="1200">
        <a:solidFill>
          <a:schemeClr val="tx1"/>
        </a:solidFill>
        <a:latin typeface="+mn-lt"/>
        <a:ea typeface="+mn-ea"/>
        <a:cs typeface="+mn-cs"/>
      </a:defRPr>
    </a:lvl1pPr>
    <a:lvl2pPr marL="537560" algn="l" defTabSz="1075119" rtl="0" eaLnBrk="1" latinLnBrk="0" hangingPunct="1">
      <a:defRPr sz="1411" kern="1200">
        <a:solidFill>
          <a:schemeClr val="tx1"/>
        </a:solidFill>
        <a:latin typeface="+mn-lt"/>
        <a:ea typeface="+mn-ea"/>
        <a:cs typeface="+mn-cs"/>
      </a:defRPr>
    </a:lvl2pPr>
    <a:lvl3pPr marL="1075119" algn="l" defTabSz="1075119" rtl="0" eaLnBrk="1" latinLnBrk="0" hangingPunct="1">
      <a:defRPr sz="1411" kern="1200">
        <a:solidFill>
          <a:schemeClr val="tx1"/>
        </a:solidFill>
        <a:latin typeface="+mn-lt"/>
        <a:ea typeface="+mn-ea"/>
        <a:cs typeface="+mn-cs"/>
      </a:defRPr>
    </a:lvl3pPr>
    <a:lvl4pPr marL="1612679" algn="l" defTabSz="1075119" rtl="0" eaLnBrk="1" latinLnBrk="0" hangingPunct="1">
      <a:defRPr sz="1411" kern="1200">
        <a:solidFill>
          <a:schemeClr val="tx1"/>
        </a:solidFill>
        <a:latin typeface="+mn-lt"/>
        <a:ea typeface="+mn-ea"/>
        <a:cs typeface="+mn-cs"/>
      </a:defRPr>
    </a:lvl4pPr>
    <a:lvl5pPr marL="2150238" algn="l" defTabSz="1075119" rtl="0" eaLnBrk="1" latinLnBrk="0" hangingPunct="1">
      <a:defRPr sz="1411" kern="1200">
        <a:solidFill>
          <a:schemeClr val="tx1"/>
        </a:solidFill>
        <a:latin typeface="+mn-lt"/>
        <a:ea typeface="+mn-ea"/>
        <a:cs typeface="+mn-cs"/>
      </a:defRPr>
    </a:lvl5pPr>
    <a:lvl6pPr marL="2687798" algn="l" defTabSz="1075119" rtl="0" eaLnBrk="1" latinLnBrk="0" hangingPunct="1">
      <a:defRPr sz="1411" kern="1200">
        <a:solidFill>
          <a:schemeClr val="tx1"/>
        </a:solidFill>
        <a:latin typeface="+mn-lt"/>
        <a:ea typeface="+mn-ea"/>
        <a:cs typeface="+mn-cs"/>
      </a:defRPr>
    </a:lvl6pPr>
    <a:lvl7pPr marL="3225358" algn="l" defTabSz="1075119" rtl="0" eaLnBrk="1" latinLnBrk="0" hangingPunct="1">
      <a:defRPr sz="1411" kern="1200">
        <a:solidFill>
          <a:schemeClr val="tx1"/>
        </a:solidFill>
        <a:latin typeface="+mn-lt"/>
        <a:ea typeface="+mn-ea"/>
        <a:cs typeface="+mn-cs"/>
      </a:defRPr>
    </a:lvl7pPr>
    <a:lvl8pPr marL="3762917" algn="l" defTabSz="1075119" rtl="0" eaLnBrk="1" latinLnBrk="0" hangingPunct="1">
      <a:defRPr sz="1411" kern="1200">
        <a:solidFill>
          <a:schemeClr val="tx1"/>
        </a:solidFill>
        <a:latin typeface="+mn-lt"/>
        <a:ea typeface="+mn-ea"/>
        <a:cs typeface="+mn-cs"/>
      </a:defRPr>
    </a:lvl8pPr>
    <a:lvl9pPr marL="4300477" algn="l" defTabSz="1075119" rtl="0" eaLnBrk="1" latinLnBrk="0" hangingPunct="1">
      <a:defRPr sz="141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2271713" y="1143000"/>
            <a:ext cx="2314575" cy="3086100"/>
          </a:xfrm>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884235D-22AC-6342-A031-DEBB350D156D}" type="slidenum">
              <a:rPr lang="sv-SE" smtClean="0"/>
              <a:t>1</a:t>
            </a:fld>
            <a:endParaRPr lang="sv-SE"/>
          </a:p>
        </p:txBody>
      </p:sp>
    </p:spTree>
    <p:extLst>
      <p:ext uri="{BB962C8B-B14F-4D97-AF65-F5344CB8AC3E}">
        <p14:creationId xmlns:p14="http://schemas.microsoft.com/office/powerpoint/2010/main" val="3003334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8"/>
            <a:ext cx="8161020" cy="4456853"/>
          </a:xfrm>
        </p:spPr>
        <p:txBody>
          <a:bodyPr anchor="b"/>
          <a:lstStyle>
            <a:lvl1pPr algn="ctr">
              <a:defRPr sz="6300"/>
            </a:lvl1pPr>
          </a:lstStyle>
          <a:p>
            <a:r>
              <a:rPr lang="en-GB"/>
              <a:t>Click to edit Master title style</a:t>
            </a:r>
            <a:endParaRPr lang="en-US" dirty="0"/>
          </a:p>
        </p:txBody>
      </p:sp>
      <p:sp>
        <p:nvSpPr>
          <p:cNvPr id="3" name="Subtitle 2"/>
          <p:cNvSpPr>
            <a:spLocks noGrp="1"/>
          </p:cNvSpPr>
          <p:nvPr>
            <p:ph type="subTitle" idx="1"/>
          </p:nvPr>
        </p:nvSpPr>
        <p:spPr>
          <a:xfrm>
            <a:off x="1200150" y="6723804"/>
            <a:ext cx="7200900" cy="309075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882CF8E-4558-FE4B-A517-33DBEE94C8A6}" type="datetimeFigureOut">
              <a:rPr lang="en-SE" smtClean="0"/>
              <a:t>2025-08-12</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A1CFB5C7-38AB-F642-8D73-AFE1F7319967}" type="slidenum">
              <a:rPr lang="en-SE" smtClean="0"/>
              <a:t>‹#›</a:t>
            </a:fld>
            <a:endParaRPr lang="en-SE"/>
          </a:p>
        </p:txBody>
      </p:sp>
    </p:spTree>
    <p:extLst>
      <p:ext uri="{BB962C8B-B14F-4D97-AF65-F5344CB8AC3E}">
        <p14:creationId xmlns:p14="http://schemas.microsoft.com/office/powerpoint/2010/main" val="321494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882CF8E-4558-FE4B-A517-33DBEE94C8A6}" type="datetimeFigureOut">
              <a:rPr lang="en-SE" smtClean="0"/>
              <a:t>2025-08-12</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A1CFB5C7-38AB-F642-8D73-AFE1F7319967}" type="slidenum">
              <a:rPr lang="en-SE" smtClean="0"/>
              <a:t>‹#›</a:t>
            </a:fld>
            <a:endParaRPr lang="en-SE"/>
          </a:p>
        </p:txBody>
      </p:sp>
    </p:spTree>
    <p:extLst>
      <p:ext uri="{BB962C8B-B14F-4D97-AF65-F5344CB8AC3E}">
        <p14:creationId xmlns:p14="http://schemas.microsoft.com/office/powerpoint/2010/main" val="2101099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60083" y="681567"/>
            <a:ext cx="6090761" cy="1084876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882CF8E-4558-FE4B-A517-33DBEE94C8A6}" type="datetimeFigureOut">
              <a:rPr lang="en-SE" smtClean="0"/>
              <a:t>2025-08-12</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A1CFB5C7-38AB-F642-8D73-AFE1F7319967}" type="slidenum">
              <a:rPr lang="en-SE" smtClean="0"/>
              <a:t>‹#›</a:t>
            </a:fld>
            <a:endParaRPr lang="en-SE"/>
          </a:p>
        </p:txBody>
      </p:sp>
    </p:spTree>
    <p:extLst>
      <p:ext uri="{BB962C8B-B14F-4D97-AF65-F5344CB8AC3E}">
        <p14:creationId xmlns:p14="http://schemas.microsoft.com/office/powerpoint/2010/main" val="1470661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ild till höger + tex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FB193E1-5C65-40CE-7093-198DCFFCEC0D}"/>
              </a:ext>
            </a:extLst>
          </p:cNvPr>
          <p:cNvSpPr/>
          <p:nvPr userDrawn="1"/>
        </p:nvSpPr>
        <p:spPr>
          <a:xfrm>
            <a:off x="0" y="19329"/>
            <a:ext cx="4800600" cy="128016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sz="1337"/>
          </a:p>
        </p:txBody>
      </p:sp>
      <p:sp>
        <p:nvSpPr>
          <p:cNvPr id="8" name="Rubrik 1">
            <a:extLst>
              <a:ext uri="{FF2B5EF4-FFF2-40B4-BE49-F238E27FC236}">
                <a16:creationId xmlns:a16="http://schemas.microsoft.com/office/drawing/2014/main" id="{102E8DF6-910E-7F4A-9A3B-72ACCCBF24A6}"/>
              </a:ext>
            </a:extLst>
          </p:cNvPr>
          <p:cNvSpPr>
            <a:spLocks noGrp="1"/>
          </p:cNvSpPr>
          <p:nvPr>
            <p:ph type="title" hasCustomPrompt="1"/>
          </p:nvPr>
        </p:nvSpPr>
        <p:spPr>
          <a:xfrm>
            <a:off x="601063" y="1047302"/>
            <a:ext cx="3640878" cy="2911199"/>
          </a:xfrm>
          <a:prstGeom prst="rect">
            <a:avLst/>
          </a:prstGeom>
        </p:spPr>
        <p:txBody>
          <a:bodyPr anchor="b">
            <a:noAutofit/>
          </a:bodyPr>
          <a:lstStyle>
            <a:lvl1pPr>
              <a:defRPr sz="2377">
                <a:solidFill>
                  <a:schemeClr val="tx2"/>
                </a:solidFill>
              </a:defRPr>
            </a:lvl1pPr>
          </a:lstStyle>
          <a:p>
            <a:r>
              <a:rPr lang="sv-SE" dirty="0"/>
              <a:t>Klicka här för att ändra rubrik</a:t>
            </a:r>
          </a:p>
        </p:txBody>
      </p:sp>
      <p:sp>
        <p:nvSpPr>
          <p:cNvPr id="9" name="Platshållare för text 9">
            <a:extLst>
              <a:ext uri="{FF2B5EF4-FFF2-40B4-BE49-F238E27FC236}">
                <a16:creationId xmlns:a16="http://schemas.microsoft.com/office/drawing/2014/main" id="{C3A74346-AE40-CC40-9BED-E7CE7D92EFD6}"/>
              </a:ext>
            </a:extLst>
          </p:cNvPr>
          <p:cNvSpPr>
            <a:spLocks noGrp="1"/>
          </p:cNvSpPr>
          <p:nvPr>
            <p:ph type="body" sz="quarter" idx="13" hasCustomPrompt="1"/>
          </p:nvPr>
        </p:nvSpPr>
        <p:spPr>
          <a:xfrm>
            <a:off x="601063" y="4129368"/>
            <a:ext cx="3640878" cy="6854962"/>
          </a:xfrm>
        </p:spPr>
        <p:txBody>
          <a:bodyPr>
            <a:noAutofit/>
          </a:bodyPr>
          <a:lstStyle>
            <a:lvl1pPr marL="0" indent="0">
              <a:lnSpc>
                <a:spcPts val="1857"/>
              </a:lnSpc>
              <a:spcBef>
                <a:spcPts val="446"/>
              </a:spcBef>
              <a:buNone/>
              <a:defRPr sz="1485">
                <a:solidFill>
                  <a:schemeClr val="tx2"/>
                </a:solidFill>
              </a:defRPr>
            </a:lvl1pPr>
            <a:lvl2pPr marL="339574" indent="0">
              <a:lnSpc>
                <a:spcPts val="1411"/>
              </a:lnSpc>
              <a:buNone/>
              <a:defRPr sz="1188"/>
            </a:lvl2pPr>
            <a:lvl3pPr marL="679148" indent="0">
              <a:lnSpc>
                <a:spcPts val="1411"/>
              </a:lnSpc>
              <a:buNone/>
              <a:defRPr sz="1188"/>
            </a:lvl3pPr>
            <a:lvl4pPr marL="1018722" indent="0">
              <a:lnSpc>
                <a:spcPts val="1411"/>
              </a:lnSpc>
              <a:buNone/>
              <a:defRPr sz="1188"/>
            </a:lvl4pPr>
            <a:lvl5pPr marL="1358296" indent="0">
              <a:lnSpc>
                <a:spcPts val="1411"/>
              </a:lnSpc>
              <a:buNone/>
              <a:defRPr sz="1188"/>
            </a:lvl5pPr>
          </a:lstStyle>
          <a:p>
            <a:pPr lvl="0"/>
            <a:r>
              <a:rPr lang="sv-SE" dirty="0"/>
              <a:t>Klicka här för att lägga till text</a:t>
            </a:r>
          </a:p>
        </p:txBody>
      </p:sp>
      <p:sp>
        <p:nvSpPr>
          <p:cNvPr id="12" name="Platshållare för bild 11">
            <a:extLst>
              <a:ext uri="{FF2B5EF4-FFF2-40B4-BE49-F238E27FC236}">
                <a16:creationId xmlns:a16="http://schemas.microsoft.com/office/drawing/2014/main" id="{1A7C9565-218B-3E45-9165-30E71D9B3931}"/>
              </a:ext>
            </a:extLst>
          </p:cNvPr>
          <p:cNvSpPr>
            <a:spLocks noGrp="1"/>
          </p:cNvSpPr>
          <p:nvPr>
            <p:ph type="pic" sz="quarter" idx="14" hasCustomPrompt="1"/>
          </p:nvPr>
        </p:nvSpPr>
        <p:spPr>
          <a:xfrm>
            <a:off x="4800600" y="0"/>
            <a:ext cx="4800601" cy="12801600"/>
          </a:xfrm>
          <a:noFill/>
        </p:spPr>
        <p:txBody>
          <a:bodyPr/>
          <a:lstStyle>
            <a:lvl1pPr marL="0" indent="0">
              <a:buNone/>
              <a:defRPr sz="1040" b="1">
                <a:solidFill>
                  <a:schemeClr val="tx2"/>
                </a:solidFill>
              </a:defRPr>
            </a:lvl1pPr>
          </a:lstStyle>
          <a:p>
            <a:r>
              <a:rPr lang="sv-SE" dirty="0"/>
              <a:t>Plats för att placera en eller flera bilder</a:t>
            </a:r>
          </a:p>
        </p:txBody>
      </p:sp>
      <p:sp>
        <p:nvSpPr>
          <p:cNvPr id="6" name="Platshållare för datum 3">
            <a:extLst>
              <a:ext uri="{FF2B5EF4-FFF2-40B4-BE49-F238E27FC236}">
                <a16:creationId xmlns:a16="http://schemas.microsoft.com/office/drawing/2014/main" id="{AF2A66C3-2533-851C-EE98-360FE4771E0E}"/>
              </a:ext>
            </a:extLst>
          </p:cNvPr>
          <p:cNvSpPr>
            <a:spLocks noGrp="1"/>
          </p:cNvSpPr>
          <p:nvPr>
            <p:ph type="dt" sz="half" idx="2"/>
          </p:nvPr>
        </p:nvSpPr>
        <p:spPr>
          <a:xfrm>
            <a:off x="200223" y="11285416"/>
            <a:ext cx="1938217" cy="315017"/>
          </a:xfrm>
          <a:prstGeom prst="rect">
            <a:avLst/>
          </a:prstGeom>
        </p:spPr>
        <p:txBody>
          <a:bodyPr/>
          <a:lstStyle>
            <a:lvl1pPr algn="l">
              <a:defRPr sz="520" b="0" i="0">
                <a:solidFill>
                  <a:schemeClr val="tx2"/>
                </a:solidFill>
                <a:latin typeface="Arial" panose="020B0604020202020204" pitchFamily="34" charset="0"/>
              </a:defRPr>
            </a:lvl1pPr>
          </a:lstStyle>
          <a:p>
            <a:endParaRPr lang="sv-SE" dirty="0"/>
          </a:p>
        </p:txBody>
      </p:sp>
      <p:sp>
        <p:nvSpPr>
          <p:cNvPr id="7" name="Platshållare för bildnummer 5">
            <a:extLst>
              <a:ext uri="{FF2B5EF4-FFF2-40B4-BE49-F238E27FC236}">
                <a16:creationId xmlns:a16="http://schemas.microsoft.com/office/drawing/2014/main" id="{9C67F065-BD01-C94B-ED28-F404BCF200BE}"/>
              </a:ext>
            </a:extLst>
          </p:cNvPr>
          <p:cNvSpPr>
            <a:spLocks noGrp="1"/>
          </p:cNvSpPr>
          <p:nvPr>
            <p:ph type="sldNum" sz="quarter" idx="4"/>
          </p:nvPr>
        </p:nvSpPr>
        <p:spPr>
          <a:xfrm>
            <a:off x="200223" y="11534142"/>
            <a:ext cx="409453" cy="315017"/>
          </a:xfrm>
          <a:prstGeom prst="rect">
            <a:avLst/>
          </a:prstGeom>
        </p:spPr>
        <p:txBody>
          <a:bodyPr/>
          <a:lstStyle>
            <a:lvl1pPr algn="l">
              <a:defRPr sz="520" b="0" i="0">
                <a:solidFill>
                  <a:schemeClr val="tx2"/>
                </a:solidFill>
                <a:latin typeface="Arial" panose="020B0604020202020204" pitchFamily="34" charset="0"/>
              </a:defRPr>
            </a:lvl1pPr>
          </a:lstStyle>
          <a:p>
            <a:fld id="{5E58F947-193A-8A47-BB37-3D778A6EE5C1}" type="slidenum">
              <a:rPr lang="sv-SE" smtClean="0"/>
              <a:pPr/>
              <a:t>‹#›</a:t>
            </a:fld>
            <a:endParaRPr lang="sv-SE" dirty="0"/>
          </a:p>
        </p:txBody>
      </p:sp>
      <p:pic>
        <p:nvPicPr>
          <p:cNvPr id="4" name="Bildobjekt 2">
            <a:extLst>
              <a:ext uri="{FF2B5EF4-FFF2-40B4-BE49-F238E27FC236}">
                <a16:creationId xmlns:a16="http://schemas.microsoft.com/office/drawing/2014/main" id="{C4D1245E-CD7A-0E55-5D2D-9E80BCF8AE91}"/>
              </a:ext>
            </a:extLst>
          </p:cNvPr>
          <p:cNvPicPr>
            <a:picLocks noChangeAspect="1"/>
          </p:cNvPicPr>
          <p:nvPr userDrawn="1"/>
        </p:nvPicPr>
        <p:blipFill>
          <a:blip r:embed="rId2"/>
          <a:stretch>
            <a:fillRect/>
          </a:stretch>
        </p:blipFill>
        <p:spPr>
          <a:xfrm>
            <a:off x="200532" y="12054414"/>
            <a:ext cx="1721676" cy="162366"/>
          </a:xfrm>
          <a:prstGeom prst="rect">
            <a:avLst/>
          </a:prstGeom>
        </p:spPr>
      </p:pic>
      <p:pic>
        <p:nvPicPr>
          <p:cNvPr id="11" name="Picture 10" descr="A logo with blue dots&#10;&#10;Description automatically generated">
            <a:extLst>
              <a:ext uri="{FF2B5EF4-FFF2-40B4-BE49-F238E27FC236}">
                <a16:creationId xmlns:a16="http://schemas.microsoft.com/office/drawing/2014/main" id="{F2DA9B53-BF0C-ED89-CC70-2018C6BAB5A3}"/>
              </a:ext>
            </a:extLst>
          </p:cNvPr>
          <p:cNvPicPr>
            <a:picLocks noChangeAspect="1"/>
          </p:cNvPicPr>
          <p:nvPr userDrawn="1"/>
        </p:nvPicPr>
        <p:blipFill>
          <a:blip r:embed="rId3"/>
          <a:stretch>
            <a:fillRect/>
          </a:stretch>
        </p:blipFill>
        <p:spPr>
          <a:xfrm>
            <a:off x="7678992" y="11285416"/>
            <a:ext cx="1922208" cy="1131173"/>
          </a:xfrm>
          <a:prstGeom prst="rect">
            <a:avLst/>
          </a:prstGeom>
        </p:spPr>
      </p:pic>
    </p:spTree>
    <p:extLst>
      <p:ext uri="{BB962C8B-B14F-4D97-AF65-F5344CB8AC3E}">
        <p14:creationId xmlns:p14="http://schemas.microsoft.com/office/powerpoint/2010/main" val="2615861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882CF8E-4558-FE4B-A517-33DBEE94C8A6}" type="datetimeFigureOut">
              <a:rPr lang="en-SE" smtClean="0"/>
              <a:t>2025-08-12</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A1CFB5C7-38AB-F642-8D73-AFE1F7319967}" type="slidenum">
              <a:rPr lang="en-SE" smtClean="0"/>
              <a:t>‹#›</a:t>
            </a:fld>
            <a:endParaRPr lang="en-SE"/>
          </a:p>
        </p:txBody>
      </p:sp>
    </p:spTree>
    <p:extLst>
      <p:ext uri="{BB962C8B-B14F-4D97-AF65-F5344CB8AC3E}">
        <p14:creationId xmlns:p14="http://schemas.microsoft.com/office/powerpoint/2010/main" val="2167819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4"/>
            <a:ext cx="8281035" cy="5325109"/>
          </a:xfrm>
        </p:spPr>
        <p:txBody>
          <a:bodyPr anchor="b"/>
          <a:lstStyle>
            <a:lvl1pPr>
              <a:defRPr sz="6300"/>
            </a:lvl1pPr>
          </a:lstStyle>
          <a:p>
            <a:r>
              <a:rPr lang="en-GB"/>
              <a:t>Click to edit Master title style</a:t>
            </a:r>
            <a:endParaRPr lang="en-US" dirty="0"/>
          </a:p>
        </p:txBody>
      </p:sp>
      <p:sp>
        <p:nvSpPr>
          <p:cNvPr id="3" name="Text Placeholder 2"/>
          <p:cNvSpPr>
            <a:spLocks noGrp="1"/>
          </p:cNvSpPr>
          <p:nvPr>
            <p:ph type="body" idx="1"/>
          </p:nvPr>
        </p:nvSpPr>
        <p:spPr>
          <a:xfrm>
            <a:off x="655082" y="8567000"/>
            <a:ext cx="8281035" cy="2800349"/>
          </a:xfrm>
        </p:spPr>
        <p:txBody>
          <a:bodyPr/>
          <a:lstStyle>
            <a:lvl1pPr marL="0" indent="0">
              <a:buNone/>
              <a:defRPr sz="2520">
                <a:solidFill>
                  <a:schemeClr val="tx1">
                    <a:tint val="82000"/>
                  </a:schemeClr>
                </a:solidFill>
              </a:defRPr>
            </a:lvl1pPr>
            <a:lvl2pPr marL="480060" indent="0">
              <a:buNone/>
              <a:defRPr sz="2100">
                <a:solidFill>
                  <a:schemeClr val="tx1">
                    <a:tint val="82000"/>
                  </a:schemeClr>
                </a:solidFill>
              </a:defRPr>
            </a:lvl2pPr>
            <a:lvl3pPr marL="960120" indent="0">
              <a:buNone/>
              <a:defRPr sz="1890">
                <a:solidFill>
                  <a:schemeClr val="tx1">
                    <a:tint val="82000"/>
                  </a:schemeClr>
                </a:solidFill>
              </a:defRPr>
            </a:lvl3pPr>
            <a:lvl4pPr marL="1440180" indent="0">
              <a:buNone/>
              <a:defRPr sz="1680">
                <a:solidFill>
                  <a:schemeClr val="tx1">
                    <a:tint val="82000"/>
                  </a:schemeClr>
                </a:solidFill>
              </a:defRPr>
            </a:lvl4pPr>
            <a:lvl5pPr marL="1920240" indent="0">
              <a:buNone/>
              <a:defRPr sz="1680">
                <a:solidFill>
                  <a:schemeClr val="tx1">
                    <a:tint val="82000"/>
                  </a:schemeClr>
                </a:solidFill>
              </a:defRPr>
            </a:lvl5pPr>
            <a:lvl6pPr marL="2400300" indent="0">
              <a:buNone/>
              <a:defRPr sz="1680">
                <a:solidFill>
                  <a:schemeClr val="tx1">
                    <a:tint val="82000"/>
                  </a:schemeClr>
                </a:solidFill>
              </a:defRPr>
            </a:lvl6pPr>
            <a:lvl7pPr marL="2880360" indent="0">
              <a:buNone/>
              <a:defRPr sz="1680">
                <a:solidFill>
                  <a:schemeClr val="tx1">
                    <a:tint val="82000"/>
                  </a:schemeClr>
                </a:solidFill>
              </a:defRPr>
            </a:lvl7pPr>
            <a:lvl8pPr marL="3360420" indent="0">
              <a:buNone/>
              <a:defRPr sz="1680">
                <a:solidFill>
                  <a:schemeClr val="tx1">
                    <a:tint val="82000"/>
                  </a:schemeClr>
                </a:solidFill>
              </a:defRPr>
            </a:lvl8pPr>
            <a:lvl9pPr marL="3840480" indent="0">
              <a:buNone/>
              <a:defRPr sz="168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882CF8E-4558-FE4B-A517-33DBEE94C8A6}" type="datetimeFigureOut">
              <a:rPr lang="en-SE" smtClean="0"/>
              <a:t>2025-08-12</a:t>
            </a:fld>
            <a:endParaRPr lang="en-SE"/>
          </a:p>
        </p:txBody>
      </p:sp>
      <p:sp>
        <p:nvSpPr>
          <p:cNvPr id="5" name="Footer Placeholder 4"/>
          <p:cNvSpPr>
            <a:spLocks noGrp="1"/>
          </p:cNvSpPr>
          <p:nvPr>
            <p:ph type="ftr" sz="quarter" idx="11"/>
          </p:nvPr>
        </p:nvSpPr>
        <p:spPr/>
        <p:txBody>
          <a:bodyPr/>
          <a:lstStyle/>
          <a:p>
            <a:endParaRPr lang="en-SE"/>
          </a:p>
        </p:txBody>
      </p:sp>
      <p:sp>
        <p:nvSpPr>
          <p:cNvPr id="6" name="Slide Number Placeholder 5"/>
          <p:cNvSpPr>
            <a:spLocks noGrp="1"/>
          </p:cNvSpPr>
          <p:nvPr>
            <p:ph type="sldNum" sz="quarter" idx="12"/>
          </p:nvPr>
        </p:nvSpPr>
        <p:spPr/>
        <p:txBody>
          <a:bodyPr/>
          <a:lstStyle/>
          <a:p>
            <a:fld id="{A1CFB5C7-38AB-F642-8D73-AFE1F7319967}" type="slidenum">
              <a:rPr lang="en-SE" smtClean="0"/>
              <a:t>‹#›</a:t>
            </a:fld>
            <a:endParaRPr lang="en-SE"/>
          </a:p>
        </p:txBody>
      </p:sp>
    </p:spTree>
    <p:extLst>
      <p:ext uri="{BB962C8B-B14F-4D97-AF65-F5344CB8AC3E}">
        <p14:creationId xmlns:p14="http://schemas.microsoft.com/office/powerpoint/2010/main" val="2976903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60083" y="3407833"/>
            <a:ext cx="4080510" cy="81224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860608" y="3407833"/>
            <a:ext cx="4080510" cy="81224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882CF8E-4558-FE4B-A517-33DBEE94C8A6}" type="datetimeFigureOut">
              <a:rPr lang="en-SE" smtClean="0"/>
              <a:t>2025-08-12</a:t>
            </a:fld>
            <a:endParaRPr lang="en-SE"/>
          </a:p>
        </p:txBody>
      </p:sp>
      <p:sp>
        <p:nvSpPr>
          <p:cNvPr id="6" name="Footer Placeholder 5"/>
          <p:cNvSpPr>
            <a:spLocks noGrp="1"/>
          </p:cNvSpPr>
          <p:nvPr>
            <p:ph type="ftr" sz="quarter" idx="11"/>
          </p:nvPr>
        </p:nvSpPr>
        <p:spPr/>
        <p:txBody>
          <a:bodyPr/>
          <a:lstStyle/>
          <a:p>
            <a:endParaRPr lang="en-SE"/>
          </a:p>
        </p:txBody>
      </p:sp>
      <p:sp>
        <p:nvSpPr>
          <p:cNvPr id="7" name="Slide Number Placeholder 6"/>
          <p:cNvSpPr>
            <a:spLocks noGrp="1"/>
          </p:cNvSpPr>
          <p:nvPr>
            <p:ph type="sldNum" sz="quarter" idx="12"/>
          </p:nvPr>
        </p:nvSpPr>
        <p:spPr/>
        <p:txBody>
          <a:bodyPr/>
          <a:lstStyle/>
          <a:p>
            <a:fld id="{A1CFB5C7-38AB-F642-8D73-AFE1F7319967}" type="slidenum">
              <a:rPr lang="en-SE" smtClean="0"/>
              <a:t>‹#›</a:t>
            </a:fld>
            <a:endParaRPr lang="en-SE"/>
          </a:p>
        </p:txBody>
      </p:sp>
    </p:spTree>
    <p:extLst>
      <p:ext uri="{BB962C8B-B14F-4D97-AF65-F5344CB8AC3E}">
        <p14:creationId xmlns:p14="http://schemas.microsoft.com/office/powerpoint/2010/main" val="4286074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p:spPr>
        <p:txBody>
          <a:bodyPr/>
          <a:lstStyle/>
          <a:p>
            <a:r>
              <a:rPr lang="en-GB"/>
              <a:t>Click to edit Master title style</a:t>
            </a:r>
            <a:endParaRPr lang="en-US" dirty="0"/>
          </a:p>
        </p:txBody>
      </p:sp>
      <p:sp>
        <p:nvSpPr>
          <p:cNvPr id="3" name="Text Placeholder 2"/>
          <p:cNvSpPr>
            <a:spLocks noGrp="1"/>
          </p:cNvSpPr>
          <p:nvPr>
            <p:ph type="body" idx="1"/>
          </p:nvPr>
        </p:nvSpPr>
        <p:spPr>
          <a:xfrm>
            <a:off x="661334" y="3138171"/>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GB"/>
              <a:t>Click to edit Master text styles</a:t>
            </a:r>
          </a:p>
        </p:txBody>
      </p:sp>
      <p:sp>
        <p:nvSpPr>
          <p:cNvPr id="4" name="Content Placeholder 3"/>
          <p:cNvSpPr>
            <a:spLocks noGrp="1"/>
          </p:cNvSpPr>
          <p:nvPr>
            <p:ph sz="half" idx="2"/>
          </p:nvPr>
        </p:nvSpPr>
        <p:spPr>
          <a:xfrm>
            <a:off x="661334" y="4676140"/>
            <a:ext cx="4061757" cy="68778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860608" y="3138171"/>
            <a:ext cx="4081761"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GB"/>
              <a:t>Click to edit Master text styles</a:t>
            </a:r>
          </a:p>
        </p:txBody>
      </p:sp>
      <p:sp>
        <p:nvSpPr>
          <p:cNvPr id="6" name="Content Placeholder 5"/>
          <p:cNvSpPr>
            <a:spLocks noGrp="1"/>
          </p:cNvSpPr>
          <p:nvPr>
            <p:ph sz="quarter" idx="4"/>
          </p:nvPr>
        </p:nvSpPr>
        <p:spPr>
          <a:xfrm>
            <a:off x="4860608" y="4676140"/>
            <a:ext cx="4081761" cy="687789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882CF8E-4558-FE4B-A517-33DBEE94C8A6}" type="datetimeFigureOut">
              <a:rPr lang="en-SE" smtClean="0"/>
              <a:t>2025-08-12</a:t>
            </a:fld>
            <a:endParaRPr lang="en-SE"/>
          </a:p>
        </p:txBody>
      </p:sp>
      <p:sp>
        <p:nvSpPr>
          <p:cNvPr id="8" name="Footer Placeholder 7"/>
          <p:cNvSpPr>
            <a:spLocks noGrp="1"/>
          </p:cNvSpPr>
          <p:nvPr>
            <p:ph type="ftr" sz="quarter" idx="11"/>
          </p:nvPr>
        </p:nvSpPr>
        <p:spPr/>
        <p:txBody>
          <a:bodyPr/>
          <a:lstStyle/>
          <a:p>
            <a:endParaRPr lang="en-SE"/>
          </a:p>
        </p:txBody>
      </p:sp>
      <p:sp>
        <p:nvSpPr>
          <p:cNvPr id="9" name="Slide Number Placeholder 8"/>
          <p:cNvSpPr>
            <a:spLocks noGrp="1"/>
          </p:cNvSpPr>
          <p:nvPr>
            <p:ph type="sldNum" sz="quarter" idx="12"/>
          </p:nvPr>
        </p:nvSpPr>
        <p:spPr/>
        <p:txBody>
          <a:bodyPr/>
          <a:lstStyle/>
          <a:p>
            <a:fld id="{A1CFB5C7-38AB-F642-8D73-AFE1F7319967}" type="slidenum">
              <a:rPr lang="en-SE" smtClean="0"/>
              <a:t>‹#›</a:t>
            </a:fld>
            <a:endParaRPr lang="en-SE"/>
          </a:p>
        </p:txBody>
      </p:sp>
    </p:spTree>
    <p:extLst>
      <p:ext uri="{BB962C8B-B14F-4D97-AF65-F5344CB8AC3E}">
        <p14:creationId xmlns:p14="http://schemas.microsoft.com/office/powerpoint/2010/main" val="2169732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882CF8E-4558-FE4B-A517-33DBEE94C8A6}" type="datetimeFigureOut">
              <a:rPr lang="en-SE" smtClean="0"/>
              <a:t>2025-08-12</a:t>
            </a:fld>
            <a:endParaRPr lang="en-SE"/>
          </a:p>
        </p:txBody>
      </p:sp>
      <p:sp>
        <p:nvSpPr>
          <p:cNvPr id="4" name="Footer Placeholder 3"/>
          <p:cNvSpPr>
            <a:spLocks noGrp="1"/>
          </p:cNvSpPr>
          <p:nvPr>
            <p:ph type="ftr" sz="quarter" idx="11"/>
          </p:nvPr>
        </p:nvSpPr>
        <p:spPr/>
        <p:txBody>
          <a:bodyPr/>
          <a:lstStyle/>
          <a:p>
            <a:endParaRPr lang="en-SE"/>
          </a:p>
        </p:txBody>
      </p:sp>
      <p:sp>
        <p:nvSpPr>
          <p:cNvPr id="5" name="Slide Number Placeholder 4"/>
          <p:cNvSpPr>
            <a:spLocks noGrp="1"/>
          </p:cNvSpPr>
          <p:nvPr>
            <p:ph type="sldNum" sz="quarter" idx="12"/>
          </p:nvPr>
        </p:nvSpPr>
        <p:spPr/>
        <p:txBody>
          <a:bodyPr/>
          <a:lstStyle/>
          <a:p>
            <a:fld id="{A1CFB5C7-38AB-F642-8D73-AFE1F7319967}" type="slidenum">
              <a:rPr lang="en-SE" smtClean="0"/>
              <a:t>‹#›</a:t>
            </a:fld>
            <a:endParaRPr lang="en-SE"/>
          </a:p>
        </p:txBody>
      </p:sp>
    </p:spTree>
    <p:extLst>
      <p:ext uri="{BB962C8B-B14F-4D97-AF65-F5344CB8AC3E}">
        <p14:creationId xmlns:p14="http://schemas.microsoft.com/office/powerpoint/2010/main" val="1493021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2CF8E-4558-FE4B-A517-33DBEE94C8A6}" type="datetimeFigureOut">
              <a:rPr lang="en-SE" smtClean="0"/>
              <a:t>2025-08-12</a:t>
            </a:fld>
            <a:endParaRPr lang="en-SE"/>
          </a:p>
        </p:txBody>
      </p:sp>
      <p:sp>
        <p:nvSpPr>
          <p:cNvPr id="3" name="Footer Placeholder 2"/>
          <p:cNvSpPr>
            <a:spLocks noGrp="1"/>
          </p:cNvSpPr>
          <p:nvPr>
            <p:ph type="ftr" sz="quarter" idx="11"/>
          </p:nvPr>
        </p:nvSpPr>
        <p:spPr/>
        <p:txBody>
          <a:bodyPr/>
          <a:lstStyle/>
          <a:p>
            <a:endParaRPr lang="en-SE"/>
          </a:p>
        </p:txBody>
      </p:sp>
      <p:sp>
        <p:nvSpPr>
          <p:cNvPr id="4" name="Slide Number Placeholder 3"/>
          <p:cNvSpPr>
            <a:spLocks noGrp="1"/>
          </p:cNvSpPr>
          <p:nvPr>
            <p:ph type="sldNum" sz="quarter" idx="12"/>
          </p:nvPr>
        </p:nvSpPr>
        <p:spPr/>
        <p:txBody>
          <a:bodyPr/>
          <a:lstStyle/>
          <a:p>
            <a:fld id="{A1CFB5C7-38AB-F642-8D73-AFE1F7319967}" type="slidenum">
              <a:rPr lang="en-SE" smtClean="0"/>
              <a:t>‹#›</a:t>
            </a:fld>
            <a:endParaRPr lang="en-SE"/>
          </a:p>
        </p:txBody>
      </p:sp>
    </p:spTree>
    <p:extLst>
      <p:ext uri="{BB962C8B-B14F-4D97-AF65-F5344CB8AC3E}">
        <p14:creationId xmlns:p14="http://schemas.microsoft.com/office/powerpoint/2010/main" val="4294664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GB"/>
              <a:t>Click to edit Master title style</a:t>
            </a:r>
            <a:endParaRPr lang="en-US" dirty="0"/>
          </a:p>
        </p:txBody>
      </p:sp>
      <p:sp>
        <p:nvSpPr>
          <p:cNvPr id="3" name="Content Placeholder 2"/>
          <p:cNvSpPr>
            <a:spLocks noGrp="1"/>
          </p:cNvSpPr>
          <p:nvPr>
            <p:ph idx="1"/>
          </p:nvPr>
        </p:nvSpPr>
        <p:spPr>
          <a:xfrm>
            <a:off x="4081760" y="1843196"/>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GB"/>
              <a:t>Click to edit Master text styles</a:t>
            </a:r>
          </a:p>
        </p:txBody>
      </p:sp>
      <p:sp>
        <p:nvSpPr>
          <p:cNvPr id="5" name="Date Placeholder 4"/>
          <p:cNvSpPr>
            <a:spLocks noGrp="1"/>
          </p:cNvSpPr>
          <p:nvPr>
            <p:ph type="dt" sz="half" idx="10"/>
          </p:nvPr>
        </p:nvSpPr>
        <p:spPr/>
        <p:txBody>
          <a:bodyPr/>
          <a:lstStyle/>
          <a:p>
            <a:fld id="{6882CF8E-4558-FE4B-A517-33DBEE94C8A6}" type="datetimeFigureOut">
              <a:rPr lang="en-SE" smtClean="0"/>
              <a:t>2025-08-12</a:t>
            </a:fld>
            <a:endParaRPr lang="en-SE"/>
          </a:p>
        </p:txBody>
      </p:sp>
      <p:sp>
        <p:nvSpPr>
          <p:cNvPr id="6" name="Footer Placeholder 5"/>
          <p:cNvSpPr>
            <a:spLocks noGrp="1"/>
          </p:cNvSpPr>
          <p:nvPr>
            <p:ph type="ftr" sz="quarter" idx="11"/>
          </p:nvPr>
        </p:nvSpPr>
        <p:spPr/>
        <p:txBody>
          <a:bodyPr/>
          <a:lstStyle/>
          <a:p>
            <a:endParaRPr lang="en-SE"/>
          </a:p>
        </p:txBody>
      </p:sp>
      <p:sp>
        <p:nvSpPr>
          <p:cNvPr id="7" name="Slide Number Placeholder 6"/>
          <p:cNvSpPr>
            <a:spLocks noGrp="1"/>
          </p:cNvSpPr>
          <p:nvPr>
            <p:ph type="sldNum" sz="quarter" idx="12"/>
          </p:nvPr>
        </p:nvSpPr>
        <p:spPr/>
        <p:txBody>
          <a:bodyPr/>
          <a:lstStyle/>
          <a:p>
            <a:fld id="{A1CFB5C7-38AB-F642-8D73-AFE1F7319967}" type="slidenum">
              <a:rPr lang="en-SE" smtClean="0"/>
              <a:t>‹#›</a:t>
            </a:fld>
            <a:endParaRPr lang="en-SE"/>
          </a:p>
        </p:txBody>
      </p:sp>
    </p:spTree>
    <p:extLst>
      <p:ext uri="{BB962C8B-B14F-4D97-AF65-F5344CB8AC3E}">
        <p14:creationId xmlns:p14="http://schemas.microsoft.com/office/powerpoint/2010/main" val="3232177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GB"/>
              <a:t>Click to edit Master title style</a:t>
            </a:r>
            <a:endParaRPr lang="en-US" dirty="0"/>
          </a:p>
        </p:txBody>
      </p:sp>
      <p:sp>
        <p:nvSpPr>
          <p:cNvPr id="3" name="Picture Placeholder 2"/>
          <p:cNvSpPr>
            <a:spLocks noGrp="1" noChangeAspect="1"/>
          </p:cNvSpPr>
          <p:nvPr>
            <p:ph type="pic" idx="1"/>
          </p:nvPr>
        </p:nvSpPr>
        <p:spPr>
          <a:xfrm>
            <a:off x="4081760" y="1843196"/>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GB"/>
              <a:t>Click icon to add picture</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GB"/>
              <a:t>Click to edit Master text styles</a:t>
            </a:r>
          </a:p>
        </p:txBody>
      </p:sp>
      <p:sp>
        <p:nvSpPr>
          <p:cNvPr id="5" name="Date Placeholder 4"/>
          <p:cNvSpPr>
            <a:spLocks noGrp="1"/>
          </p:cNvSpPr>
          <p:nvPr>
            <p:ph type="dt" sz="half" idx="10"/>
          </p:nvPr>
        </p:nvSpPr>
        <p:spPr/>
        <p:txBody>
          <a:bodyPr/>
          <a:lstStyle/>
          <a:p>
            <a:fld id="{6882CF8E-4558-FE4B-A517-33DBEE94C8A6}" type="datetimeFigureOut">
              <a:rPr lang="en-SE" smtClean="0"/>
              <a:t>2025-08-12</a:t>
            </a:fld>
            <a:endParaRPr lang="en-SE"/>
          </a:p>
        </p:txBody>
      </p:sp>
      <p:sp>
        <p:nvSpPr>
          <p:cNvPr id="6" name="Footer Placeholder 5"/>
          <p:cNvSpPr>
            <a:spLocks noGrp="1"/>
          </p:cNvSpPr>
          <p:nvPr>
            <p:ph type="ftr" sz="quarter" idx="11"/>
          </p:nvPr>
        </p:nvSpPr>
        <p:spPr/>
        <p:txBody>
          <a:bodyPr/>
          <a:lstStyle/>
          <a:p>
            <a:endParaRPr lang="en-SE"/>
          </a:p>
        </p:txBody>
      </p:sp>
      <p:sp>
        <p:nvSpPr>
          <p:cNvPr id="7" name="Slide Number Placeholder 6"/>
          <p:cNvSpPr>
            <a:spLocks noGrp="1"/>
          </p:cNvSpPr>
          <p:nvPr>
            <p:ph type="sldNum" sz="quarter" idx="12"/>
          </p:nvPr>
        </p:nvSpPr>
        <p:spPr/>
        <p:txBody>
          <a:bodyPr/>
          <a:lstStyle/>
          <a:p>
            <a:fld id="{A1CFB5C7-38AB-F642-8D73-AFE1F7319967}" type="slidenum">
              <a:rPr lang="en-SE" smtClean="0"/>
              <a:t>‹#›</a:t>
            </a:fld>
            <a:endParaRPr lang="en-SE"/>
          </a:p>
        </p:txBody>
      </p:sp>
    </p:spTree>
    <p:extLst>
      <p:ext uri="{BB962C8B-B14F-4D97-AF65-F5344CB8AC3E}">
        <p14:creationId xmlns:p14="http://schemas.microsoft.com/office/powerpoint/2010/main" val="2998456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681570"/>
            <a:ext cx="8281035" cy="247438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60083" y="11865189"/>
            <a:ext cx="2160270" cy="681567"/>
          </a:xfrm>
          <a:prstGeom prst="rect">
            <a:avLst/>
          </a:prstGeom>
        </p:spPr>
        <p:txBody>
          <a:bodyPr vert="horz" lIns="91440" tIns="45720" rIns="91440" bIns="45720" rtlCol="0" anchor="ctr"/>
          <a:lstStyle>
            <a:lvl1pPr algn="l">
              <a:defRPr sz="1260">
                <a:solidFill>
                  <a:schemeClr val="tx1">
                    <a:tint val="82000"/>
                  </a:schemeClr>
                </a:solidFill>
              </a:defRPr>
            </a:lvl1pPr>
          </a:lstStyle>
          <a:p>
            <a:fld id="{6882CF8E-4558-FE4B-A517-33DBEE94C8A6}" type="datetimeFigureOut">
              <a:rPr lang="en-SE" smtClean="0"/>
              <a:t>2025-08-12</a:t>
            </a:fld>
            <a:endParaRPr lang="en-SE"/>
          </a:p>
        </p:txBody>
      </p:sp>
      <p:sp>
        <p:nvSpPr>
          <p:cNvPr id="5" name="Footer Placeholder 4"/>
          <p:cNvSpPr>
            <a:spLocks noGrp="1"/>
          </p:cNvSpPr>
          <p:nvPr>
            <p:ph type="ftr" sz="quarter" idx="3"/>
          </p:nvPr>
        </p:nvSpPr>
        <p:spPr>
          <a:xfrm>
            <a:off x="3180398" y="11865189"/>
            <a:ext cx="3240405" cy="681567"/>
          </a:xfrm>
          <a:prstGeom prst="rect">
            <a:avLst/>
          </a:prstGeom>
        </p:spPr>
        <p:txBody>
          <a:bodyPr vert="horz" lIns="91440" tIns="45720" rIns="91440" bIns="45720" rtlCol="0" anchor="ctr"/>
          <a:lstStyle>
            <a:lvl1pPr algn="ctr">
              <a:defRPr sz="1260">
                <a:solidFill>
                  <a:schemeClr val="tx1">
                    <a:tint val="82000"/>
                  </a:schemeClr>
                </a:solidFill>
              </a:defRPr>
            </a:lvl1pPr>
          </a:lstStyle>
          <a:p>
            <a:endParaRPr lang="en-SE"/>
          </a:p>
        </p:txBody>
      </p:sp>
      <p:sp>
        <p:nvSpPr>
          <p:cNvPr id="6" name="Slide Number Placeholder 5"/>
          <p:cNvSpPr>
            <a:spLocks noGrp="1"/>
          </p:cNvSpPr>
          <p:nvPr>
            <p:ph type="sldNum" sz="quarter" idx="4"/>
          </p:nvPr>
        </p:nvSpPr>
        <p:spPr>
          <a:xfrm>
            <a:off x="6780848" y="11865189"/>
            <a:ext cx="2160270" cy="681567"/>
          </a:xfrm>
          <a:prstGeom prst="rect">
            <a:avLst/>
          </a:prstGeom>
        </p:spPr>
        <p:txBody>
          <a:bodyPr vert="horz" lIns="91440" tIns="45720" rIns="91440" bIns="45720" rtlCol="0" anchor="ctr"/>
          <a:lstStyle>
            <a:lvl1pPr algn="r">
              <a:defRPr sz="1260">
                <a:solidFill>
                  <a:schemeClr val="tx1">
                    <a:tint val="82000"/>
                  </a:schemeClr>
                </a:solidFill>
              </a:defRPr>
            </a:lvl1pPr>
          </a:lstStyle>
          <a:p>
            <a:fld id="{A1CFB5C7-38AB-F642-8D73-AFE1F7319967}" type="slidenum">
              <a:rPr lang="en-SE" smtClean="0"/>
              <a:t>‹#›</a:t>
            </a:fld>
            <a:endParaRPr lang="en-SE"/>
          </a:p>
        </p:txBody>
      </p:sp>
    </p:spTree>
    <p:extLst>
      <p:ext uri="{BB962C8B-B14F-4D97-AF65-F5344CB8AC3E}">
        <p14:creationId xmlns:p14="http://schemas.microsoft.com/office/powerpoint/2010/main" val="23296746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hyperlink" Target="mailto:Lars.walter@hv.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text, skärmbild, Teckensnitt, Grafik&#10;&#10;Automatiskt genererad beskrivning">
            <a:extLst>
              <a:ext uri="{FF2B5EF4-FFF2-40B4-BE49-F238E27FC236}">
                <a16:creationId xmlns:a16="http://schemas.microsoft.com/office/drawing/2014/main" id="{FFDA06CF-9FC5-3D0B-30B1-894D1731A6E7}"/>
              </a:ext>
            </a:extLst>
          </p:cNvPr>
          <p:cNvPicPr>
            <a:picLocks noChangeAspect="1"/>
          </p:cNvPicPr>
          <p:nvPr/>
        </p:nvPicPr>
        <p:blipFill>
          <a:blip r:embed="rId3"/>
          <a:stretch>
            <a:fillRect/>
          </a:stretch>
        </p:blipFill>
        <p:spPr>
          <a:xfrm>
            <a:off x="8458994" y="8373111"/>
            <a:ext cx="621568" cy="337423"/>
          </a:xfrm>
          <a:prstGeom prst="rect">
            <a:avLst/>
          </a:prstGeom>
        </p:spPr>
      </p:pic>
      <p:sp>
        <p:nvSpPr>
          <p:cNvPr id="6" name="Platshållare för text 2">
            <a:extLst>
              <a:ext uri="{FF2B5EF4-FFF2-40B4-BE49-F238E27FC236}">
                <a16:creationId xmlns:a16="http://schemas.microsoft.com/office/drawing/2014/main" id="{A0039107-590B-FC62-5F05-CCF78AF90957}"/>
              </a:ext>
            </a:extLst>
          </p:cNvPr>
          <p:cNvSpPr txBox="1">
            <a:spLocks/>
          </p:cNvSpPr>
          <p:nvPr/>
        </p:nvSpPr>
        <p:spPr>
          <a:xfrm>
            <a:off x="5150828" y="7112639"/>
            <a:ext cx="4146866" cy="3708017"/>
          </a:xfrm>
          <a:prstGeom prst="rect">
            <a:avLst/>
          </a:prstGeom>
        </p:spPr>
        <p:txBody>
          <a:bodyPr vert="horz" lIns="27348" tIns="13674" rIns="27348" bIns="13674" rtlCol="0">
            <a:noAutofit/>
          </a:bodyPr>
          <a:lstStyle>
            <a:lvl1pPr marL="0" indent="0" algn="l" defTabSz="3027487" rtl="0" eaLnBrk="1" latinLnBrk="0" hangingPunct="1">
              <a:lnSpc>
                <a:spcPts val="6208"/>
              </a:lnSpc>
              <a:spcBef>
                <a:spcPts val="1490"/>
              </a:spcBef>
              <a:buFont typeface="Arial" panose="020B0604020202020204" pitchFamily="34" charset="0"/>
              <a:buNone/>
              <a:defRPr sz="4966" kern="1200">
                <a:solidFill>
                  <a:schemeClr val="tx2"/>
                </a:solidFill>
                <a:latin typeface="+mn-lt"/>
                <a:ea typeface="+mn-ea"/>
                <a:cs typeface="+mn-cs"/>
              </a:defRPr>
            </a:lvl1pPr>
            <a:lvl2pPr marL="1135319"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2pPr>
            <a:lvl3pPr marL="2270638"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3pPr>
            <a:lvl4pPr marL="3405957"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4pPr>
            <a:lvl5pPr marL="4541276"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algn="just">
              <a:lnSpc>
                <a:spcPct val="100000"/>
              </a:lnSpc>
              <a:spcBef>
                <a:spcPts val="0"/>
              </a:spcBef>
            </a:pPr>
            <a:r>
              <a:rPr lang="sv-SE" sz="1100" b="1" dirty="0" err="1">
                <a:solidFill>
                  <a:srgbClr val="000000"/>
                </a:solidFill>
              </a:rPr>
              <a:t>Assignment</a:t>
            </a:r>
            <a:r>
              <a:rPr lang="sv-SE" sz="1100" b="1" dirty="0">
                <a:solidFill>
                  <a:srgbClr val="000000"/>
                </a:solidFill>
              </a:rPr>
              <a:t> 2</a:t>
            </a:r>
          </a:p>
          <a:p>
            <a:pPr algn="just">
              <a:lnSpc>
                <a:spcPct val="100000"/>
              </a:lnSpc>
              <a:spcBef>
                <a:spcPts val="0"/>
              </a:spcBef>
            </a:pPr>
            <a:endParaRPr lang="sv-SE" sz="1100" b="1" dirty="0">
              <a:solidFill>
                <a:srgbClr val="000000"/>
              </a:solidFill>
            </a:endParaRPr>
          </a:p>
          <a:p>
            <a:pPr algn="just">
              <a:lnSpc>
                <a:spcPct val="100000"/>
              </a:lnSpc>
              <a:spcBef>
                <a:spcPts val="0"/>
              </a:spcBef>
            </a:pPr>
            <a:r>
              <a:rPr lang="sv-SE" sz="1100" b="1" dirty="0" err="1">
                <a:solidFill>
                  <a:srgbClr val="000000"/>
                </a:solidFill>
              </a:rPr>
              <a:t>Conceptually</a:t>
            </a:r>
            <a:r>
              <a:rPr lang="sv-SE" sz="1100" b="1" dirty="0">
                <a:solidFill>
                  <a:srgbClr val="000000"/>
                </a:solidFill>
              </a:rPr>
              <a:t>, the focus on </a:t>
            </a:r>
            <a:r>
              <a:rPr lang="sv-SE" sz="1100" b="1" dirty="0" err="1">
                <a:solidFill>
                  <a:srgbClr val="000000"/>
                </a:solidFill>
              </a:rPr>
              <a:t>institutional</a:t>
            </a:r>
            <a:r>
              <a:rPr lang="sv-SE" sz="1100" b="1" dirty="0">
                <a:solidFill>
                  <a:srgbClr val="000000"/>
                </a:solidFill>
              </a:rPr>
              <a:t> </a:t>
            </a:r>
            <a:r>
              <a:rPr lang="sv-SE" sz="1100" b="1" dirty="0" err="1">
                <a:solidFill>
                  <a:srgbClr val="000000"/>
                </a:solidFill>
              </a:rPr>
              <a:t>work</a:t>
            </a:r>
            <a:r>
              <a:rPr lang="sv-SE" sz="1100" b="1" dirty="0">
                <a:solidFill>
                  <a:srgbClr val="000000"/>
                </a:solidFill>
              </a:rPr>
              <a:t> (Lawrence and </a:t>
            </a:r>
            <a:r>
              <a:rPr lang="sv-SE" sz="1100" b="1" dirty="0" err="1">
                <a:solidFill>
                  <a:srgbClr val="000000"/>
                </a:solidFill>
              </a:rPr>
              <a:t>Suddaby</a:t>
            </a:r>
            <a:r>
              <a:rPr lang="sv-SE" sz="1100" b="1" dirty="0">
                <a:solidFill>
                  <a:srgbClr val="000000"/>
                </a:solidFill>
              </a:rPr>
              <a:t> 2006; Lawrence, </a:t>
            </a:r>
            <a:r>
              <a:rPr lang="sv-SE" sz="1100" b="1" dirty="0" err="1">
                <a:solidFill>
                  <a:srgbClr val="000000"/>
                </a:solidFill>
              </a:rPr>
              <a:t>Suddaby</a:t>
            </a:r>
            <a:r>
              <a:rPr lang="sv-SE" sz="1100" b="1" dirty="0">
                <a:solidFill>
                  <a:srgbClr val="000000"/>
                </a:solidFill>
              </a:rPr>
              <a:t> and </a:t>
            </a:r>
            <a:r>
              <a:rPr lang="sv-SE" sz="1100" b="1" dirty="0" err="1">
                <a:solidFill>
                  <a:srgbClr val="000000"/>
                </a:solidFill>
              </a:rPr>
              <a:t>Leca</a:t>
            </a:r>
            <a:r>
              <a:rPr lang="sv-SE" sz="1100" b="1" dirty="0">
                <a:solidFill>
                  <a:srgbClr val="000000"/>
                </a:solidFill>
              </a:rPr>
              <a:t> 2011; Norbäck, 2019) </a:t>
            </a:r>
            <a:r>
              <a:rPr lang="sv-SE" sz="1100" b="1" dirty="0" err="1">
                <a:solidFill>
                  <a:srgbClr val="000000"/>
                </a:solidFill>
              </a:rPr>
              <a:t>provides</a:t>
            </a:r>
            <a:r>
              <a:rPr lang="sv-SE" sz="1100" b="1" dirty="0">
                <a:solidFill>
                  <a:srgbClr val="000000"/>
                </a:solidFill>
              </a:rPr>
              <a:t> </a:t>
            </a:r>
            <a:r>
              <a:rPr lang="sv-SE" sz="1100" b="1" dirty="0" err="1">
                <a:solidFill>
                  <a:srgbClr val="000000"/>
                </a:solidFill>
              </a:rPr>
              <a:t>us</a:t>
            </a:r>
            <a:r>
              <a:rPr lang="sv-SE" sz="1100" b="1" dirty="0">
                <a:solidFill>
                  <a:srgbClr val="000000"/>
                </a:solidFill>
              </a:rPr>
              <a:t> </a:t>
            </a:r>
            <a:r>
              <a:rPr lang="sv-SE" sz="1100" b="1" dirty="0" err="1">
                <a:solidFill>
                  <a:srgbClr val="000000"/>
                </a:solidFill>
              </a:rPr>
              <a:t>with</a:t>
            </a:r>
            <a:r>
              <a:rPr lang="sv-SE" sz="1100" b="1" dirty="0">
                <a:solidFill>
                  <a:srgbClr val="000000"/>
                </a:solidFill>
              </a:rPr>
              <a:t> access to the </a:t>
            </a:r>
            <a:r>
              <a:rPr lang="sv-SE" sz="1100" b="1" dirty="0" err="1">
                <a:solidFill>
                  <a:srgbClr val="000000"/>
                </a:solidFill>
              </a:rPr>
              <a:t>constitutive</a:t>
            </a:r>
            <a:r>
              <a:rPr lang="sv-SE" sz="1100" b="1" dirty="0">
                <a:solidFill>
                  <a:srgbClr val="000000"/>
                </a:solidFill>
              </a:rPr>
              <a:t> and formative process </a:t>
            </a:r>
            <a:r>
              <a:rPr lang="sv-SE" sz="1100" b="1" dirty="0" err="1">
                <a:solidFill>
                  <a:srgbClr val="000000"/>
                </a:solidFill>
              </a:rPr>
              <a:t>of</a:t>
            </a:r>
            <a:r>
              <a:rPr lang="sv-SE" sz="1100" b="1" dirty="0">
                <a:solidFill>
                  <a:srgbClr val="000000"/>
                </a:solidFill>
              </a:rPr>
              <a:t> </a:t>
            </a:r>
            <a:r>
              <a:rPr lang="sv-SE" sz="1100" b="1" dirty="0" err="1">
                <a:solidFill>
                  <a:srgbClr val="000000"/>
                </a:solidFill>
              </a:rPr>
              <a:t>how</a:t>
            </a:r>
            <a:r>
              <a:rPr lang="sv-SE" sz="1100" b="1" dirty="0">
                <a:solidFill>
                  <a:srgbClr val="000000"/>
                </a:solidFill>
              </a:rPr>
              <a:t> </a:t>
            </a:r>
            <a:r>
              <a:rPr lang="sv-SE" sz="1100" b="1" dirty="0" err="1">
                <a:solidFill>
                  <a:srgbClr val="000000"/>
                </a:solidFill>
              </a:rPr>
              <a:t>something</a:t>
            </a:r>
            <a:r>
              <a:rPr lang="sv-SE" sz="1100" b="1" dirty="0">
                <a:solidFill>
                  <a:srgbClr val="000000"/>
                </a:solidFill>
              </a:rPr>
              <a:t> </a:t>
            </a:r>
            <a:r>
              <a:rPr lang="sv-SE" sz="1100" b="1" dirty="0" err="1">
                <a:solidFill>
                  <a:srgbClr val="000000"/>
                </a:solidFill>
              </a:rPr>
              <a:t>may</a:t>
            </a:r>
            <a:r>
              <a:rPr lang="sv-SE" sz="1100" b="1" dirty="0">
                <a:solidFill>
                  <a:srgbClr val="000000"/>
                </a:solidFill>
              </a:rPr>
              <a:t>, or </a:t>
            </a:r>
            <a:r>
              <a:rPr lang="sv-SE" sz="1100" b="1" dirty="0" err="1">
                <a:solidFill>
                  <a:srgbClr val="000000"/>
                </a:solidFill>
              </a:rPr>
              <a:t>may</a:t>
            </a:r>
            <a:r>
              <a:rPr lang="sv-SE" sz="1100" b="1" dirty="0">
                <a:solidFill>
                  <a:srgbClr val="000000"/>
                </a:solidFill>
              </a:rPr>
              <a:t> not, </a:t>
            </a:r>
            <a:r>
              <a:rPr lang="sv-SE" sz="1100" b="1" dirty="0" err="1">
                <a:solidFill>
                  <a:srgbClr val="000000"/>
                </a:solidFill>
              </a:rPr>
              <a:t>become</a:t>
            </a:r>
            <a:r>
              <a:rPr lang="sv-SE" sz="1100" b="1" dirty="0">
                <a:solidFill>
                  <a:srgbClr val="000000"/>
                </a:solidFill>
              </a:rPr>
              <a:t> </a:t>
            </a:r>
            <a:r>
              <a:rPr lang="sv-SE" sz="1100" b="1" dirty="0" err="1">
                <a:solidFill>
                  <a:srgbClr val="000000"/>
                </a:solidFill>
              </a:rPr>
              <a:t>created</a:t>
            </a:r>
            <a:r>
              <a:rPr lang="sv-SE" sz="1100" b="1" dirty="0">
                <a:solidFill>
                  <a:srgbClr val="000000"/>
                </a:solidFill>
              </a:rPr>
              <a:t>, </a:t>
            </a:r>
            <a:r>
              <a:rPr lang="sv-SE" sz="1100" b="1" dirty="0" err="1">
                <a:solidFill>
                  <a:srgbClr val="000000"/>
                </a:solidFill>
              </a:rPr>
              <a:t>maintained</a:t>
            </a:r>
            <a:r>
              <a:rPr lang="sv-SE" sz="1100" b="1" dirty="0">
                <a:solidFill>
                  <a:srgbClr val="000000"/>
                </a:solidFill>
              </a:rPr>
              <a:t>, or </a:t>
            </a:r>
            <a:r>
              <a:rPr lang="sv-SE" sz="1100" b="1" dirty="0" err="1">
                <a:solidFill>
                  <a:srgbClr val="000000"/>
                </a:solidFill>
              </a:rPr>
              <a:t>disrupted</a:t>
            </a:r>
            <a:r>
              <a:rPr lang="sv-SE" sz="1100" b="1" dirty="0">
                <a:solidFill>
                  <a:srgbClr val="000000"/>
                </a:solidFill>
              </a:rPr>
              <a:t>, and </a:t>
            </a:r>
            <a:r>
              <a:rPr lang="sv-SE" sz="1100" b="1" dirty="0" err="1">
                <a:solidFill>
                  <a:srgbClr val="000000"/>
                </a:solidFill>
              </a:rPr>
              <a:t>hence</a:t>
            </a:r>
            <a:r>
              <a:rPr lang="sv-SE" sz="1100" b="1" dirty="0">
                <a:solidFill>
                  <a:srgbClr val="000000"/>
                </a:solidFill>
              </a:rPr>
              <a:t> </a:t>
            </a:r>
            <a:r>
              <a:rPr lang="sv-SE" sz="1100" b="1" dirty="0" err="1">
                <a:solidFill>
                  <a:srgbClr val="000000"/>
                </a:solidFill>
              </a:rPr>
              <a:t>become</a:t>
            </a:r>
            <a:r>
              <a:rPr lang="sv-SE" sz="1100" b="1" dirty="0">
                <a:solidFill>
                  <a:srgbClr val="000000"/>
                </a:solidFill>
              </a:rPr>
              <a:t> </a:t>
            </a:r>
            <a:r>
              <a:rPr lang="sv-SE" sz="1100" b="1" dirty="0" err="1">
                <a:solidFill>
                  <a:srgbClr val="000000"/>
                </a:solidFill>
              </a:rPr>
              <a:t>institutionalized</a:t>
            </a:r>
            <a:r>
              <a:rPr lang="sv-SE" sz="1100" b="1" dirty="0">
                <a:solidFill>
                  <a:srgbClr val="000000"/>
                </a:solidFill>
              </a:rPr>
              <a:t>, and </a:t>
            </a:r>
            <a:r>
              <a:rPr lang="sv-SE" sz="1100" b="1" dirty="0" err="1">
                <a:solidFill>
                  <a:srgbClr val="000000"/>
                </a:solidFill>
              </a:rPr>
              <a:t>what</a:t>
            </a:r>
            <a:r>
              <a:rPr lang="sv-SE" sz="1100" b="1" dirty="0">
                <a:solidFill>
                  <a:srgbClr val="000000"/>
                </a:solidFill>
              </a:rPr>
              <a:t> </a:t>
            </a:r>
            <a:r>
              <a:rPr lang="sv-SE" sz="1100" b="1" dirty="0" err="1">
                <a:solidFill>
                  <a:srgbClr val="000000"/>
                </a:solidFill>
              </a:rPr>
              <a:t>actors</a:t>
            </a:r>
            <a:r>
              <a:rPr lang="sv-SE" sz="1100" b="1" dirty="0">
                <a:solidFill>
                  <a:srgbClr val="000000"/>
                </a:solidFill>
              </a:rPr>
              <a:t> do </a:t>
            </a:r>
            <a:r>
              <a:rPr lang="sv-SE" sz="1100" b="1" dirty="0" err="1">
                <a:solidFill>
                  <a:srgbClr val="000000"/>
                </a:solidFill>
              </a:rPr>
              <a:t>during</a:t>
            </a:r>
            <a:r>
              <a:rPr lang="sv-SE" sz="1100" b="1" dirty="0">
                <a:solidFill>
                  <a:srgbClr val="000000"/>
                </a:solidFill>
              </a:rPr>
              <a:t> </a:t>
            </a:r>
            <a:r>
              <a:rPr lang="sv-SE" sz="1100" b="1" dirty="0" err="1">
                <a:solidFill>
                  <a:srgbClr val="000000"/>
                </a:solidFill>
              </a:rPr>
              <a:t>this</a:t>
            </a:r>
            <a:r>
              <a:rPr lang="sv-SE" sz="1100" b="1" dirty="0">
                <a:solidFill>
                  <a:srgbClr val="000000"/>
                </a:solidFill>
              </a:rPr>
              <a:t> process. The </a:t>
            </a:r>
            <a:r>
              <a:rPr lang="sv-SE" sz="1100" b="1" dirty="0" err="1">
                <a:solidFill>
                  <a:srgbClr val="000000"/>
                </a:solidFill>
              </a:rPr>
              <a:t>framework</a:t>
            </a:r>
            <a:r>
              <a:rPr lang="sv-SE" sz="1100" b="1" dirty="0">
                <a:solidFill>
                  <a:srgbClr val="000000"/>
                </a:solidFill>
              </a:rPr>
              <a:t> </a:t>
            </a:r>
            <a:r>
              <a:rPr lang="sv-SE" sz="1100" b="1" dirty="0" err="1">
                <a:solidFill>
                  <a:srgbClr val="000000"/>
                </a:solidFill>
              </a:rPr>
              <a:t>of</a:t>
            </a:r>
            <a:r>
              <a:rPr lang="sv-SE" sz="1100" b="1" dirty="0">
                <a:solidFill>
                  <a:srgbClr val="000000"/>
                </a:solidFill>
              </a:rPr>
              <a:t> </a:t>
            </a:r>
            <a:r>
              <a:rPr lang="sv-SE" sz="1100" b="1" dirty="0" err="1">
                <a:solidFill>
                  <a:srgbClr val="000000"/>
                </a:solidFill>
              </a:rPr>
              <a:t>institutional</a:t>
            </a:r>
            <a:r>
              <a:rPr lang="sv-SE" sz="1100" b="1" dirty="0">
                <a:solidFill>
                  <a:srgbClr val="000000"/>
                </a:solidFill>
              </a:rPr>
              <a:t> </a:t>
            </a:r>
            <a:r>
              <a:rPr lang="sv-SE" sz="1100" b="1" dirty="0" err="1">
                <a:solidFill>
                  <a:srgbClr val="000000"/>
                </a:solidFill>
              </a:rPr>
              <a:t>work</a:t>
            </a:r>
            <a:r>
              <a:rPr lang="sv-SE" sz="1100" b="1" dirty="0">
                <a:solidFill>
                  <a:srgbClr val="000000"/>
                </a:solidFill>
              </a:rPr>
              <a:t> is </a:t>
            </a:r>
            <a:r>
              <a:rPr lang="sv-SE" sz="1100" b="1" dirty="0" err="1">
                <a:solidFill>
                  <a:srgbClr val="000000"/>
                </a:solidFill>
              </a:rPr>
              <a:t>useful</a:t>
            </a:r>
            <a:r>
              <a:rPr lang="sv-SE" sz="1100" b="1" dirty="0">
                <a:solidFill>
                  <a:srgbClr val="000000"/>
                </a:solidFill>
              </a:rPr>
              <a:t> to understand the </a:t>
            </a:r>
            <a:r>
              <a:rPr lang="sv-SE" sz="1100" b="1" dirty="0" err="1">
                <a:solidFill>
                  <a:srgbClr val="000000"/>
                </a:solidFill>
              </a:rPr>
              <a:t>recursive</a:t>
            </a:r>
            <a:r>
              <a:rPr lang="sv-SE" sz="1100" b="1" dirty="0">
                <a:solidFill>
                  <a:srgbClr val="000000"/>
                </a:solidFill>
              </a:rPr>
              <a:t> relationship </a:t>
            </a:r>
            <a:r>
              <a:rPr lang="sv-SE" sz="1100" b="1" dirty="0" err="1">
                <a:solidFill>
                  <a:srgbClr val="000000"/>
                </a:solidFill>
              </a:rPr>
              <a:t>between</a:t>
            </a:r>
            <a:r>
              <a:rPr lang="sv-SE" sz="1100" b="1" dirty="0">
                <a:solidFill>
                  <a:srgbClr val="000000"/>
                </a:solidFill>
              </a:rPr>
              <a:t> institutions and actions; in </a:t>
            </a:r>
            <a:r>
              <a:rPr lang="sv-SE" sz="1100" b="1" dirty="0" err="1">
                <a:solidFill>
                  <a:srgbClr val="000000"/>
                </a:solidFill>
              </a:rPr>
              <a:t>effect</a:t>
            </a:r>
            <a:r>
              <a:rPr lang="sv-SE" sz="1100" b="1" dirty="0">
                <a:solidFill>
                  <a:srgbClr val="000000"/>
                </a:solidFill>
              </a:rPr>
              <a:t>, </a:t>
            </a:r>
            <a:r>
              <a:rPr lang="sv-SE" sz="1100" b="1" dirty="0" err="1">
                <a:solidFill>
                  <a:srgbClr val="000000"/>
                </a:solidFill>
              </a:rPr>
              <a:t>how</a:t>
            </a:r>
            <a:r>
              <a:rPr lang="sv-SE" sz="1100" b="1" dirty="0">
                <a:solidFill>
                  <a:srgbClr val="000000"/>
                </a:solidFill>
              </a:rPr>
              <a:t> institutions </a:t>
            </a:r>
            <a:r>
              <a:rPr lang="sv-SE" sz="1100" b="1" dirty="0" err="1">
                <a:solidFill>
                  <a:srgbClr val="000000"/>
                </a:solidFill>
              </a:rPr>
              <a:t>affect</a:t>
            </a:r>
            <a:r>
              <a:rPr lang="sv-SE" sz="1100" b="1" dirty="0">
                <a:solidFill>
                  <a:srgbClr val="000000"/>
                </a:solidFill>
              </a:rPr>
              <a:t> action at the same </a:t>
            </a:r>
            <a:r>
              <a:rPr lang="sv-SE" sz="1100" b="1" dirty="0" err="1">
                <a:solidFill>
                  <a:srgbClr val="000000"/>
                </a:solidFill>
              </a:rPr>
              <a:t>time</a:t>
            </a:r>
            <a:r>
              <a:rPr lang="sv-SE" sz="1100" b="1" dirty="0">
                <a:solidFill>
                  <a:srgbClr val="000000"/>
                </a:solidFill>
              </a:rPr>
              <a:t> as action </a:t>
            </a:r>
            <a:r>
              <a:rPr lang="sv-SE" sz="1100" b="1" dirty="0" err="1">
                <a:solidFill>
                  <a:srgbClr val="000000"/>
                </a:solidFill>
              </a:rPr>
              <a:t>affects</a:t>
            </a:r>
            <a:r>
              <a:rPr lang="sv-SE" sz="1100" b="1" dirty="0">
                <a:solidFill>
                  <a:srgbClr val="000000"/>
                </a:solidFill>
              </a:rPr>
              <a:t> institutions. From </a:t>
            </a:r>
            <a:r>
              <a:rPr lang="sv-SE" sz="1100" b="1" dirty="0" err="1">
                <a:solidFill>
                  <a:srgbClr val="000000"/>
                </a:solidFill>
              </a:rPr>
              <a:t>this</a:t>
            </a:r>
            <a:r>
              <a:rPr lang="sv-SE" sz="1100" b="1" dirty="0">
                <a:solidFill>
                  <a:srgbClr val="000000"/>
                </a:solidFill>
              </a:rPr>
              <a:t> </a:t>
            </a:r>
            <a:r>
              <a:rPr lang="sv-SE" sz="1100" b="1" dirty="0" err="1">
                <a:solidFill>
                  <a:srgbClr val="000000"/>
                </a:solidFill>
              </a:rPr>
              <a:t>perspective</a:t>
            </a:r>
            <a:r>
              <a:rPr lang="sv-SE" sz="1100" b="1" dirty="0">
                <a:solidFill>
                  <a:srgbClr val="000000"/>
                </a:solidFill>
              </a:rPr>
              <a:t>, </a:t>
            </a:r>
            <a:r>
              <a:rPr lang="sv-SE" sz="1100" b="1" dirty="0" err="1">
                <a:solidFill>
                  <a:srgbClr val="000000"/>
                </a:solidFill>
              </a:rPr>
              <a:t>institutional</a:t>
            </a:r>
            <a:r>
              <a:rPr lang="sv-SE" sz="1100" b="1" dirty="0">
                <a:solidFill>
                  <a:srgbClr val="000000"/>
                </a:solidFill>
              </a:rPr>
              <a:t> </a:t>
            </a:r>
            <a:r>
              <a:rPr lang="sv-SE" sz="1100" b="1" dirty="0" err="1">
                <a:solidFill>
                  <a:srgbClr val="000000"/>
                </a:solidFill>
              </a:rPr>
              <a:t>change</a:t>
            </a:r>
            <a:r>
              <a:rPr lang="sv-SE" sz="1100" b="1" dirty="0">
                <a:solidFill>
                  <a:srgbClr val="000000"/>
                </a:solidFill>
              </a:rPr>
              <a:t> </a:t>
            </a:r>
            <a:r>
              <a:rPr lang="sv-SE" sz="1100" b="1" dirty="0" err="1">
                <a:solidFill>
                  <a:srgbClr val="000000"/>
                </a:solidFill>
              </a:rPr>
              <a:t>happens</a:t>
            </a:r>
            <a:r>
              <a:rPr lang="sv-SE" sz="1100" b="1" dirty="0">
                <a:solidFill>
                  <a:srgbClr val="000000"/>
                </a:solidFill>
              </a:rPr>
              <a:t> not </a:t>
            </a:r>
            <a:r>
              <a:rPr lang="sv-SE" sz="1100" b="1" dirty="0" err="1">
                <a:solidFill>
                  <a:srgbClr val="000000"/>
                </a:solidFill>
              </a:rPr>
              <a:t>only</a:t>
            </a:r>
            <a:r>
              <a:rPr lang="sv-SE" sz="1100" b="1" dirty="0">
                <a:solidFill>
                  <a:srgbClr val="000000"/>
                </a:solidFill>
              </a:rPr>
              <a:t> </a:t>
            </a:r>
            <a:r>
              <a:rPr lang="sv-SE" sz="1100" b="1" dirty="0" err="1">
                <a:solidFill>
                  <a:srgbClr val="000000"/>
                </a:solidFill>
              </a:rPr>
              <a:t>because</a:t>
            </a:r>
            <a:r>
              <a:rPr lang="sv-SE" sz="1100" b="1" dirty="0">
                <a:solidFill>
                  <a:srgbClr val="000000"/>
                </a:solidFill>
              </a:rPr>
              <a:t> </a:t>
            </a:r>
            <a:r>
              <a:rPr lang="sv-SE" sz="1100" b="1" dirty="0" err="1">
                <a:solidFill>
                  <a:srgbClr val="000000"/>
                </a:solidFill>
              </a:rPr>
              <a:t>of</a:t>
            </a:r>
            <a:r>
              <a:rPr lang="sv-SE" sz="1100" b="1" dirty="0">
                <a:solidFill>
                  <a:srgbClr val="000000"/>
                </a:solidFill>
              </a:rPr>
              <a:t> </a:t>
            </a:r>
            <a:r>
              <a:rPr lang="sv-SE" sz="1100" b="1" dirty="0" err="1">
                <a:solidFill>
                  <a:srgbClr val="000000"/>
                </a:solidFill>
              </a:rPr>
              <a:t>external</a:t>
            </a:r>
            <a:r>
              <a:rPr lang="sv-SE" sz="1100" b="1" dirty="0">
                <a:solidFill>
                  <a:srgbClr val="000000"/>
                </a:solidFill>
              </a:rPr>
              <a:t> chocks, </a:t>
            </a:r>
            <a:r>
              <a:rPr lang="sv-SE" sz="1100" b="1" dirty="0" err="1">
                <a:solidFill>
                  <a:srgbClr val="000000"/>
                </a:solidFill>
              </a:rPr>
              <a:t>such</a:t>
            </a:r>
            <a:r>
              <a:rPr lang="sv-SE" sz="1100" b="1" dirty="0">
                <a:solidFill>
                  <a:srgbClr val="000000"/>
                </a:solidFill>
              </a:rPr>
              <a:t> as </a:t>
            </a:r>
            <a:r>
              <a:rPr lang="sv-SE" sz="1100" b="1" dirty="0" err="1">
                <a:solidFill>
                  <a:srgbClr val="000000"/>
                </a:solidFill>
              </a:rPr>
              <a:t>disruptive</a:t>
            </a:r>
            <a:r>
              <a:rPr lang="sv-SE" sz="1100" b="1" dirty="0">
                <a:solidFill>
                  <a:srgbClr val="000000"/>
                </a:solidFill>
              </a:rPr>
              <a:t> </a:t>
            </a:r>
            <a:r>
              <a:rPr lang="sv-SE" sz="1100" b="1" dirty="0" err="1">
                <a:solidFill>
                  <a:srgbClr val="000000"/>
                </a:solidFill>
              </a:rPr>
              <a:t>technologies</a:t>
            </a:r>
            <a:r>
              <a:rPr lang="sv-SE" sz="1100" b="1" dirty="0">
                <a:solidFill>
                  <a:srgbClr val="000000"/>
                </a:solidFill>
              </a:rPr>
              <a:t> or </a:t>
            </a:r>
            <a:r>
              <a:rPr lang="sv-SE" sz="1100" b="1" dirty="0" err="1">
                <a:solidFill>
                  <a:srgbClr val="000000"/>
                </a:solidFill>
              </a:rPr>
              <a:t>climate</a:t>
            </a:r>
            <a:r>
              <a:rPr lang="sv-SE" sz="1100" b="1" dirty="0">
                <a:solidFill>
                  <a:srgbClr val="000000"/>
                </a:solidFill>
              </a:rPr>
              <a:t> </a:t>
            </a:r>
            <a:r>
              <a:rPr lang="sv-SE" sz="1100" b="1" dirty="0" err="1">
                <a:solidFill>
                  <a:srgbClr val="000000"/>
                </a:solidFill>
              </a:rPr>
              <a:t>change</a:t>
            </a:r>
            <a:r>
              <a:rPr lang="sv-SE" sz="1100" b="1" dirty="0">
                <a:solidFill>
                  <a:srgbClr val="000000"/>
                </a:solidFill>
              </a:rPr>
              <a:t>, </a:t>
            </a:r>
            <a:r>
              <a:rPr lang="sv-SE" sz="1100" b="1" dirty="0" err="1">
                <a:solidFill>
                  <a:srgbClr val="000000"/>
                </a:solidFill>
              </a:rPr>
              <a:t>but</a:t>
            </a:r>
            <a:r>
              <a:rPr lang="sv-SE" sz="1100" b="1" dirty="0">
                <a:solidFill>
                  <a:srgbClr val="000000"/>
                </a:solidFill>
              </a:rPr>
              <a:t> is </a:t>
            </a:r>
            <a:r>
              <a:rPr lang="sv-SE" sz="1100" b="1" dirty="0" err="1">
                <a:solidFill>
                  <a:srgbClr val="000000"/>
                </a:solidFill>
              </a:rPr>
              <a:t>also</a:t>
            </a:r>
            <a:r>
              <a:rPr lang="sv-SE" sz="1100" b="1" dirty="0">
                <a:solidFill>
                  <a:srgbClr val="000000"/>
                </a:solidFill>
              </a:rPr>
              <a:t> </a:t>
            </a:r>
            <a:r>
              <a:rPr lang="sv-SE" sz="1100" b="1" dirty="0" err="1">
                <a:solidFill>
                  <a:srgbClr val="000000"/>
                </a:solidFill>
              </a:rPr>
              <a:t>influenced</a:t>
            </a:r>
            <a:r>
              <a:rPr lang="sv-SE" sz="1100" b="1" dirty="0">
                <a:solidFill>
                  <a:srgbClr val="000000"/>
                </a:solidFill>
              </a:rPr>
              <a:t> by </a:t>
            </a:r>
            <a:r>
              <a:rPr lang="sv-SE" sz="1100" b="1" dirty="0" err="1">
                <a:solidFill>
                  <a:srgbClr val="000000"/>
                </a:solidFill>
              </a:rPr>
              <a:t>what</a:t>
            </a:r>
            <a:r>
              <a:rPr lang="sv-SE" sz="1100" b="1" dirty="0">
                <a:solidFill>
                  <a:srgbClr val="000000"/>
                </a:solidFill>
              </a:rPr>
              <a:t> </a:t>
            </a:r>
            <a:r>
              <a:rPr lang="sv-SE" sz="1100" b="1" dirty="0" err="1">
                <a:solidFill>
                  <a:srgbClr val="000000"/>
                </a:solidFill>
              </a:rPr>
              <a:t>actors</a:t>
            </a:r>
            <a:r>
              <a:rPr lang="sv-SE" sz="1100" b="1" dirty="0">
                <a:solidFill>
                  <a:srgbClr val="000000"/>
                </a:solidFill>
              </a:rPr>
              <a:t> in the </a:t>
            </a:r>
            <a:r>
              <a:rPr lang="sv-SE" sz="1100" b="1" dirty="0" err="1">
                <a:solidFill>
                  <a:srgbClr val="000000"/>
                </a:solidFill>
              </a:rPr>
              <a:t>institutional</a:t>
            </a:r>
            <a:r>
              <a:rPr lang="sv-SE" sz="1100" b="1" dirty="0">
                <a:solidFill>
                  <a:srgbClr val="000000"/>
                </a:solidFill>
              </a:rPr>
              <a:t> </a:t>
            </a:r>
            <a:r>
              <a:rPr lang="sv-SE" sz="1100" b="1" dirty="0" err="1">
                <a:solidFill>
                  <a:srgbClr val="000000"/>
                </a:solidFill>
              </a:rPr>
              <a:t>field</a:t>
            </a:r>
            <a:r>
              <a:rPr lang="sv-SE" sz="1100" b="1" dirty="0">
                <a:solidFill>
                  <a:srgbClr val="000000"/>
                </a:solidFill>
              </a:rPr>
              <a:t> do, and the </a:t>
            </a:r>
            <a:r>
              <a:rPr lang="sv-SE" sz="1100" b="1" dirty="0" err="1">
                <a:solidFill>
                  <a:srgbClr val="000000"/>
                </a:solidFill>
              </a:rPr>
              <a:t>practices</a:t>
            </a:r>
            <a:r>
              <a:rPr lang="sv-SE" sz="1100" b="1" dirty="0">
                <a:solidFill>
                  <a:srgbClr val="000000"/>
                </a:solidFill>
              </a:rPr>
              <a:t> </a:t>
            </a:r>
            <a:r>
              <a:rPr lang="sv-SE" sz="1100" b="1" dirty="0" err="1">
                <a:solidFill>
                  <a:srgbClr val="000000"/>
                </a:solidFill>
              </a:rPr>
              <a:t>they</a:t>
            </a:r>
            <a:r>
              <a:rPr lang="sv-SE" sz="1100" b="1" dirty="0">
                <a:solidFill>
                  <a:srgbClr val="000000"/>
                </a:solidFill>
              </a:rPr>
              <a:t> </a:t>
            </a:r>
            <a:r>
              <a:rPr lang="sv-SE" sz="1100" b="1" dirty="0" err="1">
                <a:solidFill>
                  <a:srgbClr val="000000"/>
                </a:solidFill>
              </a:rPr>
              <a:t>are</a:t>
            </a:r>
            <a:r>
              <a:rPr lang="sv-SE" sz="1100" b="1" dirty="0">
                <a:solidFill>
                  <a:srgbClr val="000000"/>
                </a:solidFill>
              </a:rPr>
              <a:t> </a:t>
            </a:r>
            <a:r>
              <a:rPr lang="sv-SE" sz="1100" b="1" dirty="0" err="1">
                <a:solidFill>
                  <a:srgbClr val="000000"/>
                </a:solidFill>
              </a:rPr>
              <a:t>engaged</a:t>
            </a:r>
            <a:r>
              <a:rPr lang="sv-SE" sz="1100" b="1" dirty="0">
                <a:solidFill>
                  <a:srgbClr val="000000"/>
                </a:solidFill>
              </a:rPr>
              <a:t> in in order to </a:t>
            </a:r>
            <a:r>
              <a:rPr lang="sv-SE" sz="1100" b="1" dirty="0" err="1">
                <a:solidFill>
                  <a:srgbClr val="000000"/>
                </a:solidFill>
              </a:rPr>
              <a:t>maintain</a:t>
            </a:r>
            <a:r>
              <a:rPr lang="sv-SE" sz="1100" b="1" dirty="0">
                <a:solidFill>
                  <a:srgbClr val="000000"/>
                </a:solidFill>
              </a:rPr>
              <a:t> or </a:t>
            </a:r>
            <a:r>
              <a:rPr lang="sv-SE" sz="1100" b="1" dirty="0" err="1">
                <a:solidFill>
                  <a:srgbClr val="000000"/>
                </a:solidFill>
              </a:rPr>
              <a:t>disrupt</a:t>
            </a:r>
            <a:r>
              <a:rPr lang="sv-SE" sz="1100" b="1" dirty="0">
                <a:solidFill>
                  <a:srgbClr val="000000"/>
                </a:solidFill>
              </a:rPr>
              <a:t> the </a:t>
            </a:r>
            <a:r>
              <a:rPr lang="sv-SE" sz="1100" b="1" dirty="0" err="1">
                <a:solidFill>
                  <a:srgbClr val="000000"/>
                </a:solidFill>
              </a:rPr>
              <a:t>current</a:t>
            </a:r>
            <a:r>
              <a:rPr lang="sv-SE" sz="1100" b="1" dirty="0">
                <a:solidFill>
                  <a:srgbClr val="000000"/>
                </a:solidFill>
              </a:rPr>
              <a:t> </a:t>
            </a:r>
            <a:r>
              <a:rPr lang="sv-SE" sz="1100" b="1" dirty="0" err="1">
                <a:solidFill>
                  <a:srgbClr val="000000"/>
                </a:solidFill>
              </a:rPr>
              <a:t>institutional</a:t>
            </a:r>
            <a:r>
              <a:rPr lang="sv-SE" sz="1100" b="1" dirty="0">
                <a:solidFill>
                  <a:srgbClr val="000000"/>
                </a:solidFill>
              </a:rPr>
              <a:t> order in the </a:t>
            </a:r>
            <a:r>
              <a:rPr lang="sv-SE" sz="1100" b="1" dirty="0" err="1">
                <a:solidFill>
                  <a:srgbClr val="000000"/>
                </a:solidFill>
              </a:rPr>
              <a:t>field</a:t>
            </a:r>
            <a:r>
              <a:rPr lang="sv-SE" sz="1100" b="1" dirty="0">
                <a:solidFill>
                  <a:srgbClr val="000000"/>
                </a:solidFill>
              </a:rPr>
              <a:t> (</a:t>
            </a:r>
            <a:r>
              <a:rPr lang="sv-SE" sz="1100" b="1" dirty="0" err="1">
                <a:solidFill>
                  <a:srgbClr val="000000"/>
                </a:solidFill>
              </a:rPr>
              <a:t>Zietsma</a:t>
            </a:r>
            <a:r>
              <a:rPr lang="sv-SE" sz="1100" b="1" dirty="0">
                <a:solidFill>
                  <a:srgbClr val="000000"/>
                </a:solidFill>
              </a:rPr>
              <a:t> and Lawrence, 2010).</a:t>
            </a:r>
          </a:p>
          <a:p>
            <a:pPr algn="just">
              <a:lnSpc>
                <a:spcPct val="100000"/>
              </a:lnSpc>
              <a:spcBef>
                <a:spcPts val="0"/>
              </a:spcBef>
            </a:pPr>
            <a:endParaRPr lang="sv-SE" sz="1100" b="1" dirty="0">
              <a:solidFill>
                <a:srgbClr val="000000"/>
              </a:solidFill>
            </a:endParaRPr>
          </a:p>
          <a:p>
            <a:pPr algn="just">
              <a:lnSpc>
                <a:spcPct val="100000"/>
              </a:lnSpc>
              <a:spcBef>
                <a:spcPts val="0"/>
              </a:spcBef>
            </a:pPr>
            <a:r>
              <a:rPr lang="sv-SE" sz="1100" b="1" dirty="0">
                <a:solidFill>
                  <a:srgbClr val="000000"/>
                </a:solidFill>
              </a:rPr>
              <a:t>As an intern, </a:t>
            </a:r>
            <a:r>
              <a:rPr lang="sv-SE" sz="1100" b="1" dirty="0" err="1">
                <a:solidFill>
                  <a:srgbClr val="000000"/>
                </a:solidFill>
              </a:rPr>
              <a:t>you</a:t>
            </a:r>
            <a:r>
              <a:rPr lang="sv-SE" sz="1100" b="1" dirty="0">
                <a:solidFill>
                  <a:srgbClr val="000000"/>
                </a:solidFill>
              </a:rPr>
              <a:t> </a:t>
            </a:r>
            <a:r>
              <a:rPr lang="sv-SE" sz="1100" b="1" dirty="0" err="1">
                <a:solidFill>
                  <a:srgbClr val="000000"/>
                </a:solidFill>
              </a:rPr>
              <a:t>will</a:t>
            </a:r>
            <a:r>
              <a:rPr lang="sv-SE" sz="1100" b="1" dirty="0">
                <a:solidFill>
                  <a:srgbClr val="000000"/>
                </a:solidFill>
              </a:rPr>
              <a:t> be part </a:t>
            </a:r>
            <a:r>
              <a:rPr lang="sv-SE" sz="1100" b="1" dirty="0" err="1">
                <a:solidFill>
                  <a:srgbClr val="000000"/>
                </a:solidFill>
              </a:rPr>
              <a:t>of</a:t>
            </a:r>
            <a:r>
              <a:rPr lang="sv-SE" sz="1100" b="1" dirty="0">
                <a:solidFill>
                  <a:srgbClr val="000000"/>
                </a:solidFill>
              </a:rPr>
              <a:t> the research </a:t>
            </a:r>
            <a:r>
              <a:rPr lang="sv-SE" sz="1100" b="1" dirty="0" err="1">
                <a:solidFill>
                  <a:srgbClr val="000000"/>
                </a:solidFill>
              </a:rPr>
              <a:t>group</a:t>
            </a:r>
            <a:r>
              <a:rPr lang="sv-SE" sz="1100" b="1" dirty="0">
                <a:solidFill>
                  <a:srgbClr val="000000"/>
                </a:solidFill>
              </a:rPr>
              <a:t>, </a:t>
            </a:r>
            <a:r>
              <a:rPr lang="sv-SE" sz="1100" b="1" dirty="0" err="1">
                <a:solidFill>
                  <a:srgbClr val="000000"/>
                </a:solidFill>
              </a:rPr>
              <a:t>with</a:t>
            </a:r>
            <a:r>
              <a:rPr lang="sv-SE" sz="1100" b="1" dirty="0">
                <a:solidFill>
                  <a:srgbClr val="000000"/>
                </a:solidFill>
              </a:rPr>
              <a:t> the initial </a:t>
            </a:r>
            <a:r>
              <a:rPr lang="sv-SE" sz="1100" b="1" dirty="0" err="1">
                <a:solidFill>
                  <a:srgbClr val="000000"/>
                </a:solidFill>
              </a:rPr>
              <a:t>role</a:t>
            </a:r>
            <a:r>
              <a:rPr lang="sv-SE" sz="1100" b="1" dirty="0">
                <a:solidFill>
                  <a:srgbClr val="000000"/>
                </a:solidFill>
              </a:rPr>
              <a:t> </a:t>
            </a:r>
            <a:r>
              <a:rPr lang="sv-SE" sz="1100" b="1" dirty="0" err="1">
                <a:solidFill>
                  <a:srgbClr val="000000"/>
                </a:solidFill>
              </a:rPr>
              <a:t>of</a:t>
            </a:r>
            <a:r>
              <a:rPr lang="sv-SE" sz="1100" b="1" dirty="0">
                <a:solidFill>
                  <a:srgbClr val="000000"/>
                </a:solidFill>
              </a:rPr>
              <a:t> </a:t>
            </a:r>
            <a:r>
              <a:rPr lang="sv-SE" sz="1100" b="1" dirty="0" err="1">
                <a:solidFill>
                  <a:srgbClr val="000000"/>
                </a:solidFill>
              </a:rPr>
              <a:t>doing</a:t>
            </a:r>
            <a:r>
              <a:rPr lang="sv-SE" sz="1100" b="1" dirty="0">
                <a:solidFill>
                  <a:srgbClr val="000000"/>
                </a:solidFill>
              </a:rPr>
              <a:t> a </a:t>
            </a:r>
            <a:r>
              <a:rPr lang="sv-SE" sz="1100" b="1" dirty="0" err="1">
                <a:solidFill>
                  <a:srgbClr val="000000"/>
                </a:solidFill>
              </a:rPr>
              <a:t>literature</a:t>
            </a:r>
            <a:r>
              <a:rPr lang="sv-SE" sz="1100" b="1" dirty="0">
                <a:solidFill>
                  <a:srgbClr val="000000"/>
                </a:solidFill>
              </a:rPr>
              <a:t> </a:t>
            </a:r>
            <a:r>
              <a:rPr lang="sv-SE" sz="1100" b="1" dirty="0" err="1">
                <a:solidFill>
                  <a:srgbClr val="000000"/>
                </a:solidFill>
              </a:rPr>
              <a:t>review</a:t>
            </a:r>
            <a:r>
              <a:rPr lang="sv-SE" sz="1100" b="1" dirty="0">
                <a:solidFill>
                  <a:srgbClr val="000000"/>
                </a:solidFill>
              </a:rPr>
              <a:t> on the </a:t>
            </a:r>
            <a:r>
              <a:rPr lang="sv-SE" sz="1100" b="1" dirty="0" err="1">
                <a:solidFill>
                  <a:srgbClr val="000000"/>
                </a:solidFill>
              </a:rPr>
              <a:t>contemporary</a:t>
            </a:r>
            <a:r>
              <a:rPr lang="sv-SE" sz="1100" b="1" dirty="0">
                <a:solidFill>
                  <a:srgbClr val="000000"/>
                </a:solidFill>
              </a:rPr>
              <a:t> research </a:t>
            </a:r>
            <a:r>
              <a:rPr lang="sv-SE" sz="1100" b="1" dirty="0" err="1">
                <a:solidFill>
                  <a:srgbClr val="000000"/>
                </a:solidFill>
              </a:rPr>
              <a:t>Institutional</a:t>
            </a:r>
            <a:r>
              <a:rPr lang="sv-SE" sz="1100" b="1" dirty="0">
                <a:solidFill>
                  <a:srgbClr val="000000"/>
                </a:solidFill>
              </a:rPr>
              <a:t> </a:t>
            </a:r>
            <a:r>
              <a:rPr lang="sv-SE" sz="1100" b="1" dirty="0" err="1">
                <a:solidFill>
                  <a:srgbClr val="000000"/>
                </a:solidFill>
              </a:rPr>
              <a:t>work</a:t>
            </a:r>
            <a:r>
              <a:rPr lang="sv-SE" sz="1100" b="1" dirty="0">
                <a:solidFill>
                  <a:srgbClr val="000000"/>
                </a:solidFill>
              </a:rPr>
              <a:t>.</a:t>
            </a:r>
            <a:endParaRPr lang="en-GB" sz="1100" b="1" dirty="0">
              <a:solidFill>
                <a:srgbClr val="000000"/>
              </a:solidFill>
            </a:endParaRPr>
          </a:p>
          <a:p>
            <a:pPr>
              <a:lnSpc>
                <a:spcPct val="100000"/>
              </a:lnSpc>
            </a:pPr>
            <a:r>
              <a:rPr lang="en-GB" sz="1100" b="1" dirty="0">
                <a:solidFill>
                  <a:srgbClr val="000000"/>
                </a:solidFill>
              </a:rPr>
              <a:t>Contact:</a:t>
            </a:r>
          </a:p>
          <a:p>
            <a:pPr>
              <a:lnSpc>
                <a:spcPct val="100000"/>
              </a:lnSpc>
            </a:pPr>
            <a:r>
              <a:rPr lang="en-GB" sz="1100" b="1" dirty="0">
                <a:solidFill>
                  <a:srgbClr val="000000"/>
                </a:solidFill>
                <a:hlinkClick r:id="rId4"/>
              </a:rPr>
              <a:t>Lars.walter@hv.se</a:t>
            </a:r>
            <a:r>
              <a:rPr lang="en-GB" sz="1100" b="1" dirty="0">
                <a:solidFill>
                  <a:srgbClr val="000000"/>
                </a:solidFill>
              </a:rPr>
              <a:t> Professor in Industrial Work-integrated learning</a:t>
            </a:r>
          </a:p>
          <a:p>
            <a:pPr algn="l">
              <a:lnSpc>
                <a:spcPct val="100000"/>
              </a:lnSpc>
            </a:pPr>
            <a:endParaRPr lang="en-GB" sz="1100" b="1" dirty="0">
              <a:solidFill>
                <a:srgbClr val="000000"/>
              </a:solidFill>
            </a:endParaRPr>
          </a:p>
          <a:p>
            <a:pPr algn="l">
              <a:lnSpc>
                <a:spcPct val="100000"/>
              </a:lnSpc>
            </a:pPr>
            <a:endParaRPr lang="en-GB" sz="1100" b="1" dirty="0">
              <a:solidFill>
                <a:srgbClr val="000000"/>
              </a:solidFill>
            </a:endParaRPr>
          </a:p>
          <a:p>
            <a:pPr algn="l">
              <a:lnSpc>
                <a:spcPct val="100000"/>
              </a:lnSpc>
            </a:pPr>
            <a:endParaRPr lang="en-GB" sz="1100" dirty="0">
              <a:solidFill>
                <a:srgbClr val="000000"/>
              </a:solidFill>
            </a:endParaRPr>
          </a:p>
          <a:p>
            <a:pPr>
              <a:lnSpc>
                <a:spcPct val="100000"/>
              </a:lnSpc>
            </a:pPr>
            <a:endParaRPr lang="en-GB" sz="1100" b="1" dirty="0">
              <a:solidFill>
                <a:srgbClr val="000000"/>
              </a:solidFill>
            </a:endParaRPr>
          </a:p>
          <a:p>
            <a:pPr marL="136749" indent="-136749">
              <a:lnSpc>
                <a:spcPct val="100000"/>
              </a:lnSpc>
              <a:buFont typeface="Arial" panose="020B0604020202020204" pitchFamily="34" charset="0"/>
              <a:buChar char="•"/>
            </a:pPr>
            <a:endParaRPr lang="en-GB" sz="1100" b="1" dirty="0">
              <a:solidFill>
                <a:srgbClr val="000000"/>
              </a:solidFill>
            </a:endParaRPr>
          </a:p>
          <a:p>
            <a:pPr marL="136749" indent="-136749">
              <a:lnSpc>
                <a:spcPct val="100000"/>
              </a:lnSpc>
              <a:buFont typeface="Arial" panose="020B0604020202020204" pitchFamily="34" charset="0"/>
              <a:buChar char="•"/>
            </a:pPr>
            <a:endParaRPr lang="en-GB" sz="1100" b="1" dirty="0">
              <a:solidFill>
                <a:srgbClr val="000000"/>
              </a:solidFill>
            </a:endParaRPr>
          </a:p>
          <a:p>
            <a:pPr>
              <a:lnSpc>
                <a:spcPct val="100000"/>
              </a:lnSpc>
            </a:pPr>
            <a:endParaRPr lang="sv-SE" sz="1100" b="1" dirty="0"/>
          </a:p>
          <a:p>
            <a:pPr marL="136749" indent="-136749">
              <a:lnSpc>
                <a:spcPct val="100000"/>
              </a:lnSpc>
              <a:buFont typeface="Arial" panose="020B0604020202020204" pitchFamily="34" charset="0"/>
              <a:buChar char="•"/>
            </a:pPr>
            <a:endParaRPr lang="sv-SE" sz="1100" b="1" dirty="0"/>
          </a:p>
        </p:txBody>
      </p:sp>
      <p:sp>
        <p:nvSpPr>
          <p:cNvPr id="7" name="Rubrik 1">
            <a:extLst>
              <a:ext uri="{FF2B5EF4-FFF2-40B4-BE49-F238E27FC236}">
                <a16:creationId xmlns:a16="http://schemas.microsoft.com/office/drawing/2014/main" id="{525444D2-1FB2-CCF9-DC90-64E75EC0815B}"/>
              </a:ext>
            </a:extLst>
          </p:cNvPr>
          <p:cNvSpPr txBox="1">
            <a:spLocks/>
          </p:cNvSpPr>
          <p:nvPr/>
        </p:nvSpPr>
        <p:spPr>
          <a:xfrm>
            <a:off x="363682" y="2290881"/>
            <a:ext cx="3910064" cy="862375"/>
          </a:xfrm>
          <a:prstGeom prst="rect">
            <a:avLst/>
          </a:prstGeom>
        </p:spPr>
        <p:txBody>
          <a:bodyPr vert="horz" lIns="27348" tIns="13674" rIns="27348" bIns="13674" rtlCol="0" anchor="b">
            <a:noAutofit/>
          </a:bodyPr>
          <a:lstStyle>
            <a:lvl1pPr algn="l" defTabSz="3027487" rtl="0" eaLnBrk="1" latinLnBrk="0" hangingPunct="1">
              <a:lnSpc>
                <a:spcPct val="90000"/>
              </a:lnSpc>
              <a:spcBef>
                <a:spcPct val="0"/>
              </a:spcBef>
              <a:buNone/>
              <a:defRPr sz="7946" kern="1200">
                <a:solidFill>
                  <a:schemeClr val="tx2"/>
                </a:solidFill>
                <a:latin typeface="+mj-lt"/>
                <a:ea typeface="+mj-ea"/>
                <a:cs typeface="+mj-cs"/>
              </a:defRPr>
            </a:lvl1pPr>
          </a:lstStyle>
          <a:p>
            <a:r>
              <a:rPr lang="en-SE" sz="2000" i="1" dirty="0"/>
              <a:t>VIP4WIL students in </a:t>
            </a:r>
            <a:r>
              <a:rPr lang="en-GB" sz="2000" i="1" dirty="0"/>
              <a:t>t</a:t>
            </a:r>
            <a:r>
              <a:rPr lang="en-SE" sz="2000" i="1" dirty="0"/>
              <a:t>he research project:</a:t>
            </a:r>
          </a:p>
          <a:p>
            <a:endParaRPr lang="en-SE" sz="2800" i="1" dirty="0"/>
          </a:p>
          <a:p>
            <a:r>
              <a:rPr lang="en-GB" sz="3600" b="1" i="1" dirty="0"/>
              <a:t>Green Transition: </a:t>
            </a:r>
            <a:endParaRPr lang="en-GB" sz="2000" b="1" i="1" dirty="0"/>
          </a:p>
          <a:p>
            <a:r>
              <a:rPr lang="en-GB" sz="2000" b="1" i="1" dirty="0"/>
              <a:t>Restructuring, matching, and re-skilling – Public actors and institutions shaping the labour market for green transition in West Sweden</a:t>
            </a:r>
            <a:endParaRPr lang="en-SE" sz="2000" b="1" dirty="0"/>
          </a:p>
        </p:txBody>
      </p:sp>
      <p:sp>
        <p:nvSpPr>
          <p:cNvPr id="8" name="Platshållare för text 2">
            <a:extLst>
              <a:ext uri="{FF2B5EF4-FFF2-40B4-BE49-F238E27FC236}">
                <a16:creationId xmlns:a16="http://schemas.microsoft.com/office/drawing/2014/main" id="{CA99F327-5873-DED4-CDE3-9633B2E7C1FC}"/>
              </a:ext>
            </a:extLst>
          </p:cNvPr>
          <p:cNvSpPr txBox="1">
            <a:spLocks/>
          </p:cNvSpPr>
          <p:nvPr/>
        </p:nvSpPr>
        <p:spPr>
          <a:xfrm>
            <a:off x="363682" y="4674959"/>
            <a:ext cx="3910064" cy="1291501"/>
          </a:xfrm>
          <a:prstGeom prst="rect">
            <a:avLst/>
          </a:prstGeom>
        </p:spPr>
        <p:txBody>
          <a:bodyPr vert="horz" lIns="27348" tIns="13674" rIns="27348" bIns="13674" rtlCol="0">
            <a:noAutofit/>
          </a:bodyPr>
          <a:lstStyle>
            <a:lvl1pPr marL="0" indent="0" algn="l" defTabSz="3027487" rtl="0" eaLnBrk="1" latinLnBrk="0" hangingPunct="1">
              <a:lnSpc>
                <a:spcPts val="6208"/>
              </a:lnSpc>
              <a:spcBef>
                <a:spcPts val="1490"/>
              </a:spcBef>
              <a:buFont typeface="Arial" panose="020B0604020202020204" pitchFamily="34" charset="0"/>
              <a:buNone/>
              <a:defRPr sz="4966" kern="1200">
                <a:solidFill>
                  <a:schemeClr val="tx2"/>
                </a:solidFill>
                <a:latin typeface="+mn-lt"/>
                <a:ea typeface="+mn-ea"/>
                <a:cs typeface="+mn-cs"/>
              </a:defRPr>
            </a:lvl1pPr>
            <a:lvl2pPr marL="1135319"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2pPr>
            <a:lvl3pPr marL="2270638"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3pPr>
            <a:lvl4pPr marL="3405957"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4pPr>
            <a:lvl5pPr marL="4541276"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algn="l">
              <a:lnSpc>
                <a:spcPct val="100000"/>
              </a:lnSpc>
            </a:pPr>
            <a:endParaRPr lang="sv-SE" sz="1974" dirty="0"/>
          </a:p>
        </p:txBody>
      </p:sp>
      <p:sp>
        <p:nvSpPr>
          <p:cNvPr id="9" name="Platshållare för text 2">
            <a:extLst>
              <a:ext uri="{FF2B5EF4-FFF2-40B4-BE49-F238E27FC236}">
                <a16:creationId xmlns:a16="http://schemas.microsoft.com/office/drawing/2014/main" id="{4DA715A9-B296-192E-A093-AADCAA2429E4}"/>
              </a:ext>
            </a:extLst>
          </p:cNvPr>
          <p:cNvSpPr txBox="1">
            <a:spLocks/>
          </p:cNvSpPr>
          <p:nvPr/>
        </p:nvSpPr>
        <p:spPr>
          <a:xfrm>
            <a:off x="5347449" y="8966648"/>
            <a:ext cx="3433603" cy="954592"/>
          </a:xfrm>
          <a:prstGeom prst="rect">
            <a:avLst/>
          </a:prstGeom>
        </p:spPr>
        <p:txBody>
          <a:bodyPr vert="horz" lIns="27348" tIns="13674" rIns="27348" bIns="13674" rtlCol="0">
            <a:noAutofit/>
          </a:bodyPr>
          <a:lstStyle>
            <a:lvl1pPr marL="0" indent="0" algn="l" defTabSz="3027487" rtl="0" eaLnBrk="1" latinLnBrk="0" hangingPunct="1">
              <a:lnSpc>
                <a:spcPts val="6208"/>
              </a:lnSpc>
              <a:spcBef>
                <a:spcPts val="1490"/>
              </a:spcBef>
              <a:buFont typeface="Arial" panose="020B0604020202020204" pitchFamily="34" charset="0"/>
              <a:buNone/>
              <a:defRPr sz="4966" kern="1200">
                <a:solidFill>
                  <a:schemeClr val="tx2"/>
                </a:solidFill>
                <a:latin typeface="+mn-lt"/>
                <a:ea typeface="+mn-ea"/>
                <a:cs typeface="+mn-cs"/>
              </a:defRPr>
            </a:lvl1pPr>
            <a:lvl2pPr marL="1135319"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2pPr>
            <a:lvl3pPr marL="2270638"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3pPr>
            <a:lvl4pPr marL="3405957"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4pPr>
            <a:lvl5pPr marL="4541276"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a:lnSpc>
                <a:spcPct val="100000"/>
              </a:lnSpc>
            </a:pPr>
            <a:endParaRPr lang="en-GB" sz="1196" dirty="0">
              <a:solidFill>
                <a:srgbClr val="000000"/>
              </a:solidFill>
            </a:endParaRPr>
          </a:p>
          <a:p>
            <a:pPr marL="136749" indent="-136749">
              <a:lnSpc>
                <a:spcPct val="100000"/>
              </a:lnSpc>
              <a:buFont typeface="Arial" panose="020B0604020202020204" pitchFamily="34" charset="0"/>
              <a:buChar char="•"/>
            </a:pPr>
            <a:endParaRPr lang="en-GB" sz="1196" dirty="0">
              <a:solidFill>
                <a:srgbClr val="000000"/>
              </a:solidFill>
            </a:endParaRPr>
          </a:p>
          <a:p>
            <a:pPr>
              <a:lnSpc>
                <a:spcPct val="100000"/>
              </a:lnSpc>
            </a:pPr>
            <a:endParaRPr lang="en-GB" sz="1196" dirty="0">
              <a:solidFill>
                <a:srgbClr val="000000"/>
              </a:solidFill>
            </a:endParaRPr>
          </a:p>
          <a:p>
            <a:pPr>
              <a:lnSpc>
                <a:spcPct val="100000"/>
              </a:lnSpc>
            </a:pPr>
            <a:endParaRPr lang="sv-SE" sz="1196" dirty="0"/>
          </a:p>
          <a:p>
            <a:pPr marL="136749" indent="-136749">
              <a:lnSpc>
                <a:spcPct val="100000"/>
              </a:lnSpc>
              <a:buFont typeface="Arial" panose="020B0604020202020204" pitchFamily="34" charset="0"/>
              <a:buChar char="•"/>
            </a:pPr>
            <a:endParaRPr lang="sv-SE" sz="1196" dirty="0"/>
          </a:p>
        </p:txBody>
      </p:sp>
      <p:sp>
        <p:nvSpPr>
          <p:cNvPr id="10" name="Platshållare för text 2">
            <a:extLst>
              <a:ext uri="{FF2B5EF4-FFF2-40B4-BE49-F238E27FC236}">
                <a16:creationId xmlns:a16="http://schemas.microsoft.com/office/drawing/2014/main" id="{00CE5587-084E-371D-549E-B95D9BDCC2D7}"/>
              </a:ext>
            </a:extLst>
          </p:cNvPr>
          <p:cNvSpPr txBox="1">
            <a:spLocks/>
          </p:cNvSpPr>
          <p:nvPr/>
        </p:nvSpPr>
        <p:spPr>
          <a:xfrm>
            <a:off x="363682" y="3525487"/>
            <a:ext cx="4137408" cy="2813204"/>
          </a:xfrm>
          <a:prstGeom prst="rect">
            <a:avLst/>
          </a:prstGeom>
        </p:spPr>
        <p:txBody>
          <a:bodyPr vert="horz" lIns="27348" tIns="13674" rIns="27348" bIns="13674" rtlCol="0">
            <a:noAutofit/>
          </a:bodyPr>
          <a:lstStyle>
            <a:lvl1pPr marL="0" indent="0" algn="l" defTabSz="3027487" rtl="0" eaLnBrk="1" latinLnBrk="0" hangingPunct="1">
              <a:lnSpc>
                <a:spcPts val="6208"/>
              </a:lnSpc>
              <a:spcBef>
                <a:spcPts val="1490"/>
              </a:spcBef>
              <a:buFont typeface="Arial" panose="020B0604020202020204" pitchFamily="34" charset="0"/>
              <a:buNone/>
              <a:defRPr sz="4966" kern="1200">
                <a:solidFill>
                  <a:schemeClr val="tx2"/>
                </a:solidFill>
                <a:latin typeface="+mn-lt"/>
                <a:ea typeface="+mn-ea"/>
                <a:cs typeface="+mn-cs"/>
              </a:defRPr>
            </a:lvl1pPr>
            <a:lvl2pPr marL="1135319"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2pPr>
            <a:lvl3pPr marL="2270638"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3pPr>
            <a:lvl4pPr marL="3405957"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4pPr>
            <a:lvl5pPr marL="4541276" indent="0" algn="l" defTabSz="3027487" rtl="0" eaLnBrk="1" latinLnBrk="0" hangingPunct="1">
              <a:lnSpc>
                <a:spcPts val="4718"/>
              </a:lnSpc>
              <a:spcBef>
                <a:spcPts val="1655"/>
              </a:spcBef>
              <a:buFont typeface="Arial" panose="020B0604020202020204" pitchFamily="34" charset="0"/>
              <a:buNone/>
              <a:defRPr sz="3973"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a:lstStyle>
          <a:p>
            <a:pPr algn="just">
              <a:lnSpc>
                <a:spcPct val="100000"/>
              </a:lnSpc>
              <a:spcBef>
                <a:spcPts val="0"/>
              </a:spcBef>
            </a:pPr>
            <a:r>
              <a:rPr lang="en-GB" sz="1100" b="1" dirty="0">
                <a:solidFill>
                  <a:srgbClr val="000000"/>
                </a:solidFill>
              </a:rPr>
              <a:t>About the project:</a:t>
            </a:r>
          </a:p>
          <a:p>
            <a:pPr algn="just">
              <a:lnSpc>
                <a:spcPct val="100000"/>
              </a:lnSpc>
              <a:spcBef>
                <a:spcPts val="0"/>
              </a:spcBef>
            </a:pPr>
            <a:endParaRPr lang="en-GB" sz="1100" b="1" dirty="0">
              <a:solidFill>
                <a:srgbClr val="000000"/>
              </a:solidFill>
            </a:endParaRPr>
          </a:p>
          <a:p>
            <a:pPr algn="just">
              <a:lnSpc>
                <a:spcPct val="100000"/>
              </a:lnSpc>
              <a:spcBef>
                <a:spcPts val="0"/>
              </a:spcBef>
            </a:pPr>
            <a:r>
              <a:rPr lang="en-GB" sz="1100" b="1" dirty="0">
                <a:solidFill>
                  <a:srgbClr val="000000"/>
                </a:solidFill>
              </a:rPr>
              <a:t>For sectors faced with new conditions related to the green transition, the need for a supply of appropriate competences, and as well functioning systems of skill-formation, will be of continuous concern, not only for the industry, but also for the surrounding institutional field of municipal, educational and labour market actors. The purpose of the project is to study the public regional and local actors involved in education, competence development, and re-skilling to understand how they shape the institutional field during a process of green transition in the automotive industry. </a:t>
            </a:r>
          </a:p>
          <a:p>
            <a:pPr algn="just">
              <a:lnSpc>
                <a:spcPct val="100000"/>
              </a:lnSpc>
              <a:spcBef>
                <a:spcPts val="0"/>
              </a:spcBef>
            </a:pPr>
            <a:endParaRPr lang="en-GB" sz="1100" b="1" dirty="0">
              <a:solidFill>
                <a:srgbClr val="000000"/>
              </a:solidFill>
            </a:endParaRPr>
          </a:p>
          <a:p>
            <a:pPr algn="just">
              <a:lnSpc>
                <a:spcPct val="100000"/>
              </a:lnSpc>
              <a:spcBef>
                <a:spcPts val="0"/>
              </a:spcBef>
            </a:pPr>
            <a:r>
              <a:rPr lang="sv-SE" sz="1100" b="1" dirty="0">
                <a:solidFill>
                  <a:srgbClr val="000000"/>
                </a:solidFill>
              </a:rPr>
              <a:t>The </a:t>
            </a:r>
            <a:r>
              <a:rPr lang="sv-SE" sz="1100" b="1" dirty="0" err="1">
                <a:solidFill>
                  <a:srgbClr val="000000"/>
                </a:solidFill>
              </a:rPr>
              <a:t>study</a:t>
            </a:r>
            <a:r>
              <a:rPr lang="sv-SE" sz="1100" b="1" dirty="0">
                <a:solidFill>
                  <a:srgbClr val="000000"/>
                </a:solidFill>
              </a:rPr>
              <a:t> </a:t>
            </a:r>
            <a:r>
              <a:rPr lang="sv-SE" sz="1100" b="1" dirty="0" err="1">
                <a:solidFill>
                  <a:srgbClr val="000000"/>
                </a:solidFill>
              </a:rPr>
              <a:t>will</a:t>
            </a:r>
            <a:r>
              <a:rPr lang="sv-SE" sz="1100" b="1" dirty="0">
                <a:solidFill>
                  <a:srgbClr val="000000"/>
                </a:solidFill>
              </a:rPr>
              <a:t> focus on the </a:t>
            </a:r>
            <a:r>
              <a:rPr lang="sv-SE" sz="1100" b="1" dirty="0" err="1">
                <a:solidFill>
                  <a:srgbClr val="000000"/>
                </a:solidFill>
              </a:rPr>
              <a:t>following</a:t>
            </a:r>
            <a:r>
              <a:rPr lang="sv-SE" sz="1100" b="1" dirty="0">
                <a:solidFill>
                  <a:srgbClr val="000000"/>
                </a:solidFill>
              </a:rPr>
              <a:t> research </a:t>
            </a:r>
            <a:r>
              <a:rPr lang="sv-SE" sz="1100" b="1" dirty="0" err="1">
                <a:solidFill>
                  <a:srgbClr val="000000"/>
                </a:solidFill>
              </a:rPr>
              <a:t>questions</a:t>
            </a:r>
            <a:r>
              <a:rPr lang="sv-SE" sz="1100" b="1" dirty="0">
                <a:solidFill>
                  <a:srgbClr val="000000"/>
                </a:solidFill>
              </a:rPr>
              <a:t>:</a:t>
            </a:r>
          </a:p>
          <a:p>
            <a:pPr algn="just">
              <a:lnSpc>
                <a:spcPct val="100000"/>
              </a:lnSpc>
              <a:spcBef>
                <a:spcPts val="0"/>
              </a:spcBef>
            </a:pPr>
            <a:endParaRPr lang="sv-SE" sz="1100" b="1" dirty="0">
              <a:solidFill>
                <a:srgbClr val="000000"/>
              </a:solidFill>
            </a:endParaRPr>
          </a:p>
          <a:p>
            <a:pPr algn="just">
              <a:lnSpc>
                <a:spcPct val="100000"/>
              </a:lnSpc>
              <a:spcBef>
                <a:spcPts val="0"/>
              </a:spcBef>
            </a:pPr>
            <a:r>
              <a:rPr lang="sv-SE" sz="1100" b="1" dirty="0">
                <a:solidFill>
                  <a:srgbClr val="000000"/>
                </a:solidFill>
              </a:rPr>
              <a:t>• </a:t>
            </a:r>
            <a:r>
              <a:rPr lang="sv-SE" sz="1100" b="1" dirty="0" err="1">
                <a:solidFill>
                  <a:srgbClr val="000000"/>
                </a:solidFill>
              </a:rPr>
              <a:t>Who</a:t>
            </a:r>
            <a:r>
              <a:rPr lang="sv-SE" sz="1100" b="1" dirty="0">
                <a:solidFill>
                  <a:srgbClr val="000000"/>
                </a:solidFill>
              </a:rPr>
              <a:t> </a:t>
            </a:r>
            <a:r>
              <a:rPr lang="sv-SE" sz="1100" b="1" dirty="0" err="1">
                <a:solidFill>
                  <a:srgbClr val="000000"/>
                </a:solidFill>
              </a:rPr>
              <a:t>are</a:t>
            </a:r>
            <a:r>
              <a:rPr lang="sv-SE" sz="1100" b="1" dirty="0">
                <a:solidFill>
                  <a:srgbClr val="000000"/>
                </a:solidFill>
              </a:rPr>
              <a:t> the </a:t>
            </a:r>
            <a:r>
              <a:rPr lang="sv-SE" sz="1100" b="1" dirty="0" err="1">
                <a:solidFill>
                  <a:srgbClr val="000000"/>
                </a:solidFill>
              </a:rPr>
              <a:t>main</a:t>
            </a:r>
            <a:r>
              <a:rPr lang="sv-SE" sz="1100" b="1" dirty="0">
                <a:solidFill>
                  <a:srgbClr val="000000"/>
                </a:solidFill>
              </a:rPr>
              <a:t> </a:t>
            </a:r>
            <a:r>
              <a:rPr lang="sv-SE" sz="1100" b="1" dirty="0" err="1">
                <a:solidFill>
                  <a:srgbClr val="000000"/>
                </a:solidFill>
              </a:rPr>
              <a:t>actors</a:t>
            </a:r>
            <a:r>
              <a:rPr lang="sv-SE" sz="1100" b="1" dirty="0">
                <a:solidFill>
                  <a:srgbClr val="000000"/>
                </a:solidFill>
              </a:rPr>
              <a:t> in the </a:t>
            </a:r>
            <a:r>
              <a:rPr lang="sv-SE" sz="1100" b="1" dirty="0" err="1">
                <a:solidFill>
                  <a:srgbClr val="000000"/>
                </a:solidFill>
              </a:rPr>
              <a:t>field</a:t>
            </a:r>
            <a:r>
              <a:rPr lang="sv-SE" sz="1100" b="1" dirty="0">
                <a:solidFill>
                  <a:srgbClr val="000000"/>
                </a:solidFill>
              </a:rPr>
              <a:t> and </a:t>
            </a:r>
            <a:r>
              <a:rPr lang="sv-SE" sz="1100" b="1" dirty="0" err="1">
                <a:solidFill>
                  <a:srgbClr val="000000"/>
                </a:solidFill>
              </a:rPr>
              <a:t>what</a:t>
            </a:r>
            <a:r>
              <a:rPr lang="sv-SE" sz="1100" b="1" dirty="0">
                <a:solidFill>
                  <a:srgbClr val="000000"/>
                </a:solidFill>
              </a:rPr>
              <a:t> do </a:t>
            </a:r>
            <a:r>
              <a:rPr lang="sv-SE" sz="1100" b="1" dirty="0" err="1">
                <a:solidFill>
                  <a:srgbClr val="000000"/>
                </a:solidFill>
              </a:rPr>
              <a:t>they</a:t>
            </a:r>
            <a:r>
              <a:rPr lang="sv-SE" sz="1100" b="1" dirty="0">
                <a:solidFill>
                  <a:srgbClr val="000000"/>
                </a:solidFill>
              </a:rPr>
              <a:t> do?</a:t>
            </a:r>
          </a:p>
          <a:p>
            <a:pPr algn="just">
              <a:lnSpc>
                <a:spcPct val="100000"/>
              </a:lnSpc>
              <a:spcBef>
                <a:spcPts val="0"/>
              </a:spcBef>
            </a:pPr>
            <a:r>
              <a:rPr lang="sv-SE" sz="1100" b="1" dirty="0">
                <a:solidFill>
                  <a:srgbClr val="000000"/>
                </a:solidFill>
              </a:rPr>
              <a:t>• </a:t>
            </a:r>
            <a:r>
              <a:rPr lang="sv-SE" sz="1100" b="1" dirty="0" err="1">
                <a:solidFill>
                  <a:srgbClr val="000000"/>
                </a:solidFill>
              </a:rPr>
              <a:t>How</a:t>
            </a:r>
            <a:r>
              <a:rPr lang="sv-SE" sz="1100" b="1" dirty="0">
                <a:solidFill>
                  <a:srgbClr val="000000"/>
                </a:solidFill>
              </a:rPr>
              <a:t> do </a:t>
            </a:r>
            <a:r>
              <a:rPr lang="sv-SE" sz="1100" b="1" dirty="0" err="1">
                <a:solidFill>
                  <a:srgbClr val="000000"/>
                </a:solidFill>
              </a:rPr>
              <a:t>actors</a:t>
            </a:r>
            <a:r>
              <a:rPr lang="sv-SE" sz="1100" b="1" dirty="0">
                <a:solidFill>
                  <a:srgbClr val="000000"/>
                </a:solidFill>
              </a:rPr>
              <a:t> in the </a:t>
            </a:r>
            <a:r>
              <a:rPr lang="sv-SE" sz="1100" b="1" dirty="0" err="1">
                <a:solidFill>
                  <a:srgbClr val="000000"/>
                </a:solidFill>
              </a:rPr>
              <a:t>field</a:t>
            </a:r>
            <a:r>
              <a:rPr lang="sv-SE" sz="1100" b="1" dirty="0">
                <a:solidFill>
                  <a:srgbClr val="000000"/>
                </a:solidFill>
              </a:rPr>
              <a:t> </a:t>
            </a:r>
            <a:r>
              <a:rPr lang="sv-SE" sz="1100" b="1" dirty="0" err="1">
                <a:solidFill>
                  <a:srgbClr val="000000"/>
                </a:solidFill>
              </a:rPr>
              <a:t>shape</a:t>
            </a:r>
            <a:r>
              <a:rPr lang="sv-SE" sz="1100" b="1" dirty="0">
                <a:solidFill>
                  <a:srgbClr val="000000"/>
                </a:solidFill>
              </a:rPr>
              <a:t> </a:t>
            </a:r>
            <a:r>
              <a:rPr lang="sv-SE" sz="1100" b="1" dirty="0" err="1">
                <a:solidFill>
                  <a:srgbClr val="000000"/>
                </a:solidFill>
              </a:rPr>
              <a:t>institutional</a:t>
            </a:r>
            <a:r>
              <a:rPr lang="sv-SE" sz="1100" b="1" dirty="0">
                <a:solidFill>
                  <a:srgbClr val="000000"/>
                </a:solidFill>
              </a:rPr>
              <a:t> </a:t>
            </a:r>
            <a:r>
              <a:rPr lang="sv-SE" sz="1100" b="1" dirty="0" err="1">
                <a:solidFill>
                  <a:srgbClr val="000000"/>
                </a:solidFill>
              </a:rPr>
              <a:t>conditions</a:t>
            </a:r>
            <a:r>
              <a:rPr lang="sv-SE" sz="1100" b="1" dirty="0">
                <a:solidFill>
                  <a:srgbClr val="000000"/>
                </a:solidFill>
              </a:rPr>
              <a:t> for </a:t>
            </a:r>
            <a:r>
              <a:rPr lang="sv-SE" sz="1100" b="1" dirty="0" err="1">
                <a:solidFill>
                  <a:srgbClr val="000000"/>
                </a:solidFill>
              </a:rPr>
              <a:t>competence</a:t>
            </a:r>
            <a:r>
              <a:rPr lang="sv-SE" sz="1100" b="1" dirty="0">
                <a:solidFill>
                  <a:srgbClr val="000000"/>
                </a:solidFill>
              </a:rPr>
              <a:t> </a:t>
            </a:r>
            <a:r>
              <a:rPr lang="sv-SE" sz="1100" b="1" dirty="0" err="1">
                <a:solidFill>
                  <a:srgbClr val="000000"/>
                </a:solidFill>
              </a:rPr>
              <a:t>development</a:t>
            </a:r>
            <a:r>
              <a:rPr lang="sv-SE" sz="1100" b="1" dirty="0">
                <a:solidFill>
                  <a:srgbClr val="000000"/>
                </a:solidFill>
              </a:rPr>
              <a:t>, </a:t>
            </a:r>
            <a:r>
              <a:rPr lang="sv-SE" sz="1100" b="1" dirty="0" err="1">
                <a:solidFill>
                  <a:srgbClr val="000000"/>
                </a:solidFill>
              </a:rPr>
              <a:t>learning</a:t>
            </a:r>
            <a:r>
              <a:rPr lang="sv-SE" sz="1100" b="1" dirty="0">
                <a:solidFill>
                  <a:srgbClr val="000000"/>
                </a:solidFill>
              </a:rPr>
              <a:t> and re-skilling in relation to green transition in West Sweden?</a:t>
            </a:r>
          </a:p>
          <a:p>
            <a:pPr algn="just">
              <a:lnSpc>
                <a:spcPct val="100000"/>
              </a:lnSpc>
              <a:spcBef>
                <a:spcPts val="0"/>
              </a:spcBef>
            </a:pPr>
            <a:r>
              <a:rPr lang="sv-SE" sz="1100" b="1" dirty="0">
                <a:solidFill>
                  <a:srgbClr val="000000"/>
                </a:solidFill>
              </a:rPr>
              <a:t>• </a:t>
            </a:r>
            <a:r>
              <a:rPr lang="sv-SE" sz="1100" b="1" dirty="0" err="1">
                <a:solidFill>
                  <a:srgbClr val="000000"/>
                </a:solidFill>
              </a:rPr>
              <a:t>What</a:t>
            </a:r>
            <a:r>
              <a:rPr lang="sv-SE" sz="1100" b="1" dirty="0">
                <a:solidFill>
                  <a:srgbClr val="000000"/>
                </a:solidFill>
              </a:rPr>
              <a:t> </a:t>
            </a:r>
            <a:r>
              <a:rPr lang="sv-SE" sz="1100" b="1" dirty="0" err="1">
                <a:solidFill>
                  <a:srgbClr val="000000"/>
                </a:solidFill>
              </a:rPr>
              <a:t>challenges</a:t>
            </a:r>
            <a:r>
              <a:rPr lang="sv-SE" sz="1100" b="1" dirty="0">
                <a:solidFill>
                  <a:srgbClr val="000000"/>
                </a:solidFill>
              </a:rPr>
              <a:t>, </a:t>
            </a:r>
            <a:r>
              <a:rPr lang="sv-SE" sz="1100" b="1" dirty="0" err="1">
                <a:solidFill>
                  <a:srgbClr val="000000"/>
                </a:solidFill>
              </a:rPr>
              <a:t>possibilities</a:t>
            </a:r>
            <a:r>
              <a:rPr lang="sv-SE" sz="1100" b="1" dirty="0">
                <a:solidFill>
                  <a:srgbClr val="000000"/>
                </a:solidFill>
              </a:rPr>
              <a:t> and dilemmas </a:t>
            </a:r>
            <a:r>
              <a:rPr lang="sv-SE" sz="1100" b="1" dirty="0" err="1">
                <a:solidFill>
                  <a:srgbClr val="000000"/>
                </a:solidFill>
              </a:rPr>
              <a:t>are</a:t>
            </a:r>
            <a:r>
              <a:rPr lang="sv-SE" sz="1100" b="1" dirty="0">
                <a:solidFill>
                  <a:srgbClr val="000000"/>
                </a:solidFill>
              </a:rPr>
              <a:t> </a:t>
            </a:r>
            <a:r>
              <a:rPr lang="sv-SE" sz="1100" b="1" dirty="0" err="1">
                <a:solidFill>
                  <a:srgbClr val="000000"/>
                </a:solidFill>
              </a:rPr>
              <a:t>actors</a:t>
            </a:r>
            <a:r>
              <a:rPr lang="sv-SE" sz="1100" b="1" dirty="0">
                <a:solidFill>
                  <a:srgbClr val="000000"/>
                </a:solidFill>
              </a:rPr>
              <a:t> </a:t>
            </a:r>
            <a:r>
              <a:rPr lang="sv-SE" sz="1100" b="1" dirty="0" err="1">
                <a:solidFill>
                  <a:srgbClr val="000000"/>
                </a:solidFill>
              </a:rPr>
              <a:t>confronting</a:t>
            </a:r>
            <a:r>
              <a:rPr lang="sv-SE" sz="1100" b="1" dirty="0">
                <a:solidFill>
                  <a:srgbClr val="000000"/>
                </a:solidFill>
              </a:rPr>
              <a:t>? </a:t>
            </a:r>
            <a:r>
              <a:rPr lang="sv-SE" sz="1100" b="1" dirty="0" err="1">
                <a:solidFill>
                  <a:srgbClr val="000000"/>
                </a:solidFill>
              </a:rPr>
              <a:t>What</a:t>
            </a:r>
            <a:r>
              <a:rPr lang="sv-SE" sz="1100" b="1" dirty="0">
                <a:solidFill>
                  <a:srgbClr val="000000"/>
                </a:solidFill>
              </a:rPr>
              <a:t> </a:t>
            </a:r>
            <a:r>
              <a:rPr lang="sv-SE" sz="1100" b="1" dirty="0" err="1">
                <a:solidFill>
                  <a:srgbClr val="000000"/>
                </a:solidFill>
              </a:rPr>
              <a:t>influence</a:t>
            </a:r>
            <a:r>
              <a:rPr lang="sv-SE" sz="1100" b="1" dirty="0">
                <a:solidFill>
                  <a:srgbClr val="000000"/>
                </a:solidFill>
              </a:rPr>
              <a:t> </a:t>
            </a:r>
            <a:r>
              <a:rPr lang="sv-SE" sz="1100" b="1" dirty="0" err="1">
                <a:solidFill>
                  <a:srgbClr val="000000"/>
                </a:solidFill>
              </a:rPr>
              <a:t>does</a:t>
            </a:r>
            <a:r>
              <a:rPr lang="sv-SE" sz="1100" b="1" dirty="0">
                <a:solidFill>
                  <a:srgbClr val="000000"/>
                </a:solidFill>
              </a:rPr>
              <a:t> the </a:t>
            </a:r>
            <a:r>
              <a:rPr lang="sv-SE" sz="1100" b="1" dirty="0" err="1">
                <a:solidFill>
                  <a:srgbClr val="000000"/>
                </a:solidFill>
              </a:rPr>
              <a:t>current</a:t>
            </a:r>
            <a:r>
              <a:rPr lang="sv-SE" sz="1100" b="1" dirty="0">
                <a:solidFill>
                  <a:srgbClr val="000000"/>
                </a:solidFill>
              </a:rPr>
              <a:t> </a:t>
            </a:r>
            <a:r>
              <a:rPr lang="sv-SE" sz="1100" b="1" dirty="0" err="1">
                <a:solidFill>
                  <a:srgbClr val="000000"/>
                </a:solidFill>
              </a:rPr>
              <a:t>institutional</a:t>
            </a:r>
            <a:r>
              <a:rPr lang="sv-SE" sz="1100" b="1" dirty="0">
                <a:solidFill>
                  <a:srgbClr val="000000"/>
                </a:solidFill>
              </a:rPr>
              <a:t> system </a:t>
            </a:r>
            <a:r>
              <a:rPr lang="sv-SE" sz="1100" b="1" dirty="0" err="1">
                <a:solidFill>
                  <a:srgbClr val="000000"/>
                </a:solidFill>
              </a:rPr>
              <a:t>have</a:t>
            </a:r>
            <a:r>
              <a:rPr lang="sv-SE" sz="1100" b="1" dirty="0">
                <a:solidFill>
                  <a:srgbClr val="000000"/>
                </a:solidFill>
              </a:rPr>
              <a:t> on </a:t>
            </a:r>
            <a:r>
              <a:rPr lang="sv-SE" sz="1100" b="1" dirty="0" err="1">
                <a:solidFill>
                  <a:srgbClr val="000000"/>
                </a:solidFill>
              </a:rPr>
              <a:t>their</a:t>
            </a:r>
            <a:r>
              <a:rPr lang="sv-SE" sz="1100" b="1" dirty="0">
                <a:solidFill>
                  <a:srgbClr val="000000"/>
                </a:solidFill>
              </a:rPr>
              <a:t> </a:t>
            </a:r>
            <a:r>
              <a:rPr lang="sv-SE" sz="1100" b="1" dirty="0" err="1">
                <a:solidFill>
                  <a:srgbClr val="000000"/>
                </a:solidFill>
              </a:rPr>
              <a:t>strategies</a:t>
            </a:r>
            <a:r>
              <a:rPr lang="sv-SE" sz="1100" b="1" dirty="0">
                <a:solidFill>
                  <a:srgbClr val="000000"/>
                </a:solidFill>
              </a:rPr>
              <a:t>, </a:t>
            </a:r>
            <a:r>
              <a:rPr lang="sv-SE" sz="1100" b="1" dirty="0" err="1">
                <a:solidFill>
                  <a:srgbClr val="000000"/>
                </a:solidFill>
              </a:rPr>
              <a:t>measures</a:t>
            </a:r>
            <a:r>
              <a:rPr lang="sv-SE" sz="1100" b="1" dirty="0">
                <a:solidFill>
                  <a:srgbClr val="000000"/>
                </a:solidFill>
              </a:rPr>
              <a:t>, and </a:t>
            </a:r>
            <a:r>
              <a:rPr lang="sv-SE" sz="1100" b="1" dirty="0" err="1">
                <a:solidFill>
                  <a:srgbClr val="000000"/>
                </a:solidFill>
              </a:rPr>
              <a:t>goals</a:t>
            </a:r>
            <a:r>
              <a:rPr lang="sv-SE" sz="1100" b="1" dirty="0">
                <a:solidFill>
                  <a:srgbClr val="000000"/>
                </a:solidFill>
              </a:rPr>
              <a:t>?</a:t>
            </a:r>
          </a:p>
          <a:p>
            <a:pPr algn="just">
              <a:lnSpc>
                <a:spcPct val="100000"/>
              </a:lnSpc>
              <a:spcBef>
                <a:spcPts val="0"/>
              </a:spcBef>
            </a:pPr>
            <a:r>
              <a:rPr lang="sv-SE" sz="1100" b="1" dirty="0">
                <a:solidFill>
                  <a:srgbClr val="000000"/>
                </a:solidFill>
              </a:rPr>
              <a:t>• </a:t>
            </a:r>
            <a:r>
              <a:rPr lang="sv-SE" sz="1100" b="1" dirty="0" err="1">
                <a:solidFill>
                  <a:srgbClr val="000000"/>
                </a:solidFill>
              </a:rPr>
              <a:t>What</a:t>
            </a:r>
            <a:r>
              <a:rPr lang="sv-SE" sz="1100" b="1" dirty="0">
                <a:solidFill>
                  <a:srgbClr val="000000"/>
                </a:solidFill>
              </a:rPr>
              <a:t> </a:t>
            </a:r>
            <a:r>
              <a:rPr lang="sv-SE" sz="1100" b="1" dirty="0" err="1">
                <a:solidFill>
                  <a:srgbClr val="000000"/>
                </a:solidFill>
              </a:rPr>
              <a:t>are</a:t>
            </a:r>
            <a:r>
              <a:rPr lang="sv-SE" sz="1100" b="1" dirty="0">
                <a:solidFill>
                  <a:srgbClr val="000000"/>
                </a:solidFill>
              </a:rPr>
              <a:t> the </a:t>
            </a:r>
            <a:r>
              <a:rPr lang="sv-SE" sz="1100" b="1" dirty="0" err="1">
                <a:solidFill>
                  <a:srgbClr val="000000"/>
                </a:solidFill>
              </a:rPr>
              <a:t>outcomes</a:t>
            </a:r>
            <a:r>
              <a:rPr lang="sv-SE" sz="1100" b="1" dirty="0">
                <a:solidFill>
                  <a:srgbClr val="000000"/>
                </a:solidFill>
              </a:rPr>
              <a:t> </a:t>
            </a:r>
            <a:r>
              <a:rPr lang="sv-SE" sz="1100" b="1" dirty="0" err="1">
                <a:solidFill>
                  <a:srgbClr val="000000"/>
                </a:solidFill>
              </a:rPr>
              <a:t>of</a:t>
            </a:r>
            <a:r>
              <a:rPr lang="sv-SE" sz="1100" b="1" dirty="0">
                <a:solidFill>
                  <a:srgbClr val="000000"/>
                </a:solidFill>
              </a:rPr>
              <a:t> the </a:t>
            </a:r>
            <a:r>
              <a:rPr lang="sv-SE" sz="1100" b="1" dirty="0" err="1">
                <a:solidFill>
                  <a:srgbClr val="000000"/>
                </a:solidFill>
              </a:rPr>
              <a:t>actors</a:t>
            </a:r>
            <a:r>
              <a:rPr lang="sv-SE" sz="1100" b="1" dirty="0">
                <a:solidFill>
                  <a:srgbClr val="000000"/>
                </a:solidFill>
              </a:rPr>
              <a:t>’ </a:t>
            </a:r>
            <a:r>
              <a:rPr lang="sv-SE" sz="1100" b="1" dirty="0" err="1">
                <a:solidFill>
                  <a:srgbClr val="000000"/>
                </a:solidFill>
              </a:rPr>
              <a:t>institutional</a:t>
            </a:r>
            <a:r>
              <a:rPr lang="sv-SE" sz="1100" b="1" dirty="0">
                <a:solidFill>
                  <a:srgbClr val="000000"/>
                </a:solidFill>
              </a:rPr>
              <a:t> </a:t>
            </a:r>
            <a:r>
              <a:rPr lang="sv-SE" sz="1100" b="1" dirty="0" err="1">
                <a:solidFill>
                  <a:srgbClr val="000000"/>
                </a:solidFill>
              </a:rPr>
              <a:t>work</a:t>
            </a:r>
            <a:r>
              <a:rPr lang="sv-SE" sz="1100" b="1" dirty="0">
                <a:solidFill>
                  <a:srgbClr val="000000"/>
                </a:solidFill>
              </a:rPr>
              <a:t> in relation to the regions’ </a:t>
            </a:r>
            <a:r>
              <a:rPr lang="sv-SE" sz="1100" b="1" dirty="0" err="1">
                <a:solidFill>
                  <a:srgbClr val="000000"/>
                </a:solidFill>
              </a:rPr>
              <a:t>ability</a:t>
            </a:r>
            <a:r>
              <a:rPr lang="sv-SE" sz="1100" b="1" dirty="0">
                <a:solidFill>
                  <a:srgbClr val="000000"/>
                </a:solidFill>
              </a:rPr>
              <a:t> to </a:t>
            </a:r>
            <a:r>
              <a:rPr lang="sv-SE" sz="1100" b="1" dirty="0" err="1">
                <a:solidFill>
                  <a:srgbClr val="000000"/>
                </a:solidFill>
              </a:rPr>
              <a:t>improve</a:t>
            </a:r>
            <a:r>
              <a:rPr lang="sv-SE" sz="1100" b="1" dirty="0">
                <a:solidFill>
                  <a:srgbClr val="000000"/>
                </a:solidFill>
              </a:rPr>
              <a:t> </a:t>
            </a:r>
            <a:r>
              <a:rPr lang="sv-SE" sz="1100" b="1" dirty="0" err="1">
                <a:solidFill>
                  <a:srgbClr val="000000"/>
                </a:solidFill>
              </a:rPr>
              <a:t>competence</a:t>
            </a:r>
            <a:r>
              <a:rPr lang="sv-SE" sz="1100" b="1" dirty="0">
                <a:solidFill>
                  <a:srgbClr val="000000"/>
                </a:solidFill>
              </a:rPr>
              <a:t> </a:t>
            </a:r>
            <a:r>
              <a:rPr lang="sv-SE" sz="1100" b="1" dirty="0" err="1">
                <a:solidFill>
                  <a:srgbClr val="000000"/>
                </a:solidFill>
              </a:rPr>
              <a:t>development</a:t>
            </a:r>
            <a:r>
              <a:rPr lang="sv-SE" sz="1100" b="1" dirty="0">
                <a:solidFill>
                  <a:srgbClr val="000000"/>
                </a:solidFill>
              </a:rPr>
              <a:t> and re-skilling?</a:t>
            </a:r>
          </a:p>
          <a:p>
            <a:pPr algn="just">
              <a:lnSpc>
                <a:spcPct val="100000"/>
              </a:lnSpc>
              <a:spcBef>
                <a:spcPts val="0"/>
              </a:spcBef>
            </a:pPr>
            <a:endParaRPr lang="sv-SE" sz="1100" b="1" dirty="0">
              <a:solidFill>
                <a:srgbClr val="000000"/>
              </a:solidFill>
            </a:endParaRPr>
          </a:p>
          <a:p>
            <a:pPr algn="just">
              <a:lnSpc>
                <a:spcPct val="100000"/>
              </a:lnSpc>
              <a:spcBef>
                <a:spcPts val="0"/>
              </a:spcBef>
            </a:pPr>
            <a:r>
              <a:rPr lang="sv-SE" sz="1100" b="1" dirty="0" err="1">
                <a:solidFill>
                  <a:srgbClr val="000000"/>
                </a:solidFill>
              </a:rPr>
              <a:t>Assignment</a:t>
            </a:r>
            <a:r>
              <a:rPr lang="sv-SE" sz="1100" b="1" dirty="0">
                <a:solidFill>
                  <a:srgbClr val="000000"/>
                </a:solidFill>
              </a:rPr>
              <a:t> 1</a:t>
            </a:r>
          </a:p>
          <a:p>
            <a:pPr algn="just">
              <a:lnSpc>
                <a:spcPct val="100000"/>
              </a:lnSpc>
              <a:spcBef>
                <a:spcPts val="0"/>
              </a:spcBef>
            </a:pPr>
            <a:endParaRPr lang="sv-SE" sz="1100" b="1" dirty="0">
              <a:solidFill>
                <a:srgbClr val="000000"/>
              </a:solidFill>
            </a:endParaRPr>
          </a:p>
          <a:p>
            <a:pPr algn="just">
              <a:lnSpc>
                <a:spcPct val="100000"/>
              </a:lnSpc>
              <a:spcBef>
                <a:spcPts val="0"/>
              </a:spcBef>
            </a:pPr>
            <a:r>
              <a:rPr lang="sv-SE" sz="1100" b="1" dirty="0">
                <a:solidFill>
                  <a:srgbClr val="000000"/>
                </a:solidFill>
              </a:rPr>
              <a:t>The </a:t>
            </a:r>
            <a:r>
              <a:rPr lang="sv-SE" sz="1100" b="1" dirty="0" err="1">
                <a:solidFill>
                  <a:srgbClr val="000000"/>
                </a:solidFill>
              </a:rPr>
              <a:t>field</a:t>
            </a:r>
            <a:r>
              <a:rPr lang="sv-SE" sz="1100" b="1" dirty="0">
                <a:solidFill>
                  <a:srgbClr val="000000"/>
                </a:solidFill>
              </a:rPr>
              <a:t> </a:t>
            </a:r>
            <a:r>
              <a:rPr lang="sv-SE" sz="1100" b="1" dirty="0" err="1">
                <a:solidFill>
                  <a:srgbClr val="000000"/>
                </a:solidFill>
              </a:rPr>
              <a:t>of</a:t>
            </a:r>
            <a:r>
              <a:rPr lang="sv-SE" sz="1100" b="1" dirty="0">
                <a:solidFill>
                  <a:srgbClr val="000000"/>
                </a:solidFill>
              </a:rPr>
              <a:t> green transition </a:t>
            </a:r>
            <a:r>
              <a:rPr lang="sv-SE" sz="1100" b="1" dirty="0" err="1">
                <a:solidFill>
                  <a:srgbClr val="000000"/>
                </a:solidFill>
              </a:rPr>
              <a:t>of</a:t>
            </a:r>
            <a:r>
              <a:rPr lang="sv-SE" sz="1100" b="1" dirty="0">
                <a:solidFill>
                  <a:srgbClr val="000000"/>
                </a:solidFill>
              </a:rPr>
              <a:t> the </a:t>
            </a:r>
            <a:r>
              <a:rPr lang="sv-SE" sz="1100" b="1" dirty="0" err="1">
                <a:solidFill>
                  <a:srgbClr val="000000"/>
                </a:solidFill>
              </a:rPr>
              <a:t>automotive</a:t>
            </a:r>
            <a:r>
              <a:rPr lang="sv-SE" sz="1100" b="1" dirty="0">
                <a:solidFill>
                  <a:srgbClr val="000000"/>
                </a:solidFill>
              </a:rPr>
              <a:t> </a:t>
            </a:r>
            <a:r>
              <a:rPr lang="sv-SE" sz="1100" b="1" dirty="0" err="1">
                <a:solidFill>
                  <a:srgbClr val="000000"/>
                </a:solidFill>
              </a:rPr>
              <a:t>industry</a:t>
            </a:r>
            <a:r>
              <a:rPr lang="sv-SE" sz="1100" b="1" dirty="0">
                <a:solidFill>
                  <a:srgbClr val="000000"/>
                </a:solidFill>
              </a:rPr>
              <a:t> in West Sweden </a:t>
            </a:r>
            <a:r>
              <a:rPr lang="sv-SE" sz="1100" b="1" dirty="0" err="1">
                <a:solidFill>
                  <a:srgbClr val="000000"/>
                </a:solidFill>
              </a:rPr>
              <a:t>includes</a:t>
            </a:r>
            <a:r>
              <a:rPr lang="sv-SE" sz="1100" b="1" dirty="0">
                <a:solidFill>
                  <a:srgbClr val="000000"/>
                </a:solidFill>
              </a:rPr>
              <a:t> </a:t>
            </a:r>
            <a:r>
              <a:rPr lang="sv-SE" sz="1100" b="1" dirty="0" err="1">
                <a:solidFill>
                  <a:srgbClr val="000000"/>
                </a:solidFill>
              </a:rPr>
              <a:t>educational</a:t>
            </a:r>
            <a:r>
              <a:rPr lang="sv-SE" sz="1100" b="1" dirty="0">
                <a:solidFill>
                  <a:srgbClr val="000000"/>
                </a:solidFill>
              </a:rPr>
              <a:t> </a:t>
            </a:r>
            <a:r>
              <a:rPr lang="sv-SE" sz="1100" b="1" dirty="0" err="1">
                <a:solidFill>
                  <a:srgbClr val="000000"/>
                </a:solidFill>
              </a:rPr>
              <a:t>actors</a:t>
            </a:r>
            <a:r>
              <a:rPr lang="sv-SE" sz="1100" b="1" dirty="0">
                <a:solidFill>
                  <a:srgbClr val="000000"/>
                </a:solidFill>
              </a:rPr>
              <a:t> </a:t>
            </a:r>
            <a:r>
              <a:rPr lang="sv-SE" sz="1100" b="1" dirty="0" err="1">
                <a:solidFill>
                  <a:srgbClr val="000000"/>
                </a:solidFill>
              </a:rPr>
              <a:t>of</a:t>
            </a:r>
            <a:r>
              <a:rPr lang="sv-SE" sz="1100" b="1" dirty="0">
                <a:solidFill>
                  <a:srgbClr val="000000"/>
                </a:solidFill>
              </a:rPr>
              <a:t> </a:t>
            </a:r>
            <a:r>
              <a:rPr lang="sv-SE" sz="1100" b="1" dirty="0" err="1">
                <a:solidFill>
                  <a:srgbClr val="000000"/>
                </a:solidFill>
              </a:rPr>
              <a:t>various</a:t>
            </a:r>
            <a:r>
              <a:rPr lang="sv-SE" sz="1100" b="1" dirty="0">
                <a:solidFill>
                  <a:srgbClr val="000000"/>
                </a:solidFill>
              </a:rPr>
              <a:t> kinds: from the municipal </a:t>
            </a:r>
            <a:r>
              <a:rPr lang="sv-SE" sz="1100" b="1" dirty="0" err="1">
                <a:solidFill>
                  <a:srgbClr val="000000"/>
                </a:solidFill>
              </a:rPr>
              <a:t>school</a:t>
            </a:r>
            <a:r>
              <a:rPr lang="sv-SE" sz="1100" b="1" dirty="0">
                <a:solidFill>
                  <a:srgbClr val="000000"/>
                </a:solidFill>
              </a:rPr>
              <a:t>-system and the national </a:t>
            </a:r>
            <a:r>
              <a:rPr lang="sv-SE" sz="1100" b="1" dirty="0" err="1">
                <a:solidFill>
                  <a:srgbClr val="000000"/>
                </a:solidFill>
              </a:rPr>
              <a:t>university</a:t>
            </a:r>
            <a:r>
              <a:rPr lang="sv-SE" sz="1100" b="1" dirty="0">
                <a:solidFill>
                  <a:srgbClr val="000000"/>
                </a:solidFill>
              </a:rPr>
              <a:t> system </a:t>
            </a:r>
            <a:r>
              <a:rPr lang="sv-SE" sz="1100" b="1" dirty="0" err="1">
                <a:solidFill>
                  <a:srgbClr val="000000"/>
                </a:solidFill>
              </a:rPr>
              <a:t>with</a:t>
            </a:r>
            <a:r>
              <a:rPr lang="sv-SE" sz="1100" b="1" dirty="0">
                <a:solidFill>
                  <a:srgbClr val="000000"/>
                </a:solidFill>
              </a:rPr>
              <a:t> </a:t>
            </a:r>
            <a:r>
              <a:rPr lang="sv-SE" sz="1100" b="1" dirty="0" err="1">
                <a:solidFill>
                  <a:srgbClr val="000000"/>
                </a:solidFill>
              </a:rPr>
              <a:t>its</a:t>
            </a:r>
            <a:r>
              <a:rPr lang="sv-SE" sz="1100" b="1" dirty="0">
                <a:solidFill>
                  <a:srgbClr val="000000"/>
                </a:solidFill>
              </a:rPr>
              <a:t> </a:t>
            </a:r>
            <a:r>
              <a:rPr lang="sv-SE" sz="1100" b="1" dirty="0" err="1">
                <a:solidFill>
                  <a:srgbClr val="000000"/>
                </a:solidFill>
              </a:rPr>
              <a:t>regionally</a:t>
            </a:r>
            <a:r>
              <a:rPr lang="sv-SE" sz="1100" b="1" dirty="0">
                <a:solidFill>
                  <a:srgbClr val="000000"/>
                </a:solidFill>
              </a:rPr>
              <a:t> </a:t>
            </a:r>
            <a:r>
              <a:rPr lang="sv-SE" sz="1100" b="1" dirty="0" err="1">
                <a:solidFill>
                  <a:srgbClr val="000000"/>
                </a:solidFill>
              </a:rPr>
              <a:t>placed</a:t>
            </a:r>
            <a:r>
              <a:rPr lang="sv-SE" sz="1100" b="1" dirty="0">
                <a:solidFill>
                  <a:srgbClr val="000000"/>
                </a:solidFill>
              </a:rPr>
              <a:t> </a:t>
            </a:r>
            <a:r>
              <a:rPr lang="sv-SE" sz="1100" b="1" dirty="0" err="1">
                <a:solidFill>
                  <a:srgbClr val="000000"/>
                </a:solidFill>
              </a:rPr>
              <a:t>universities</a:t>
            </a:r>
            <a:r>
              <a:rPr lang="sv-SE" sz="1100" b="1" dirty="0">
                <a:solidFill>
                  <a:srgbClr val="000000"/>
                </a:solidFill>
              </a:rPr>
              <a:t> to non-profit organisations and private </a:t>
            </a:r>
            <a:r>
              <a:rPr lang="sv-SE" sz="1100" b="1" dirty="0" err="1">
                <a:solidFill>
                  <a:srgbClr val="000000"/>
                </a:solidFill>
              </a:rPr>
              <a:t>companies</a:t>
            </a:r>
            <a:r>
              <a:rPr lang="sv-SE" sz="1100" b="1" dirty="0">
                <a:solidFill>
                  <a:srgbClr val="000000"/>
                </a:solidFill>
              </a:rPr>
              <a:t>. A second set </a:t>
            </a:r>
            <a:r>
              <a:rPr lang="sv-SE" sz="1100" b="1" dirty="0" err="1">
                <a:solidFill>
                  <a:srgbClr val="000000"/>
                </a:solidFill>
              </a:rPr>
              <a:t>of</a:t>
            </a:r>
            <a:r>
              <a:rPr lang="sv-SE" sz="1100" b="1" dirty="0">
                <a:solidFill>
                  <a:srgbClr val="000000"/>
                </a:solidFill>
              </a:rPr>
              <a:t> </a:t>
            </a:r>
            <a:r>
              <a:rPr lang="sv-SE" sz="1100" b="1" dirty="0" err="1">
                <a:solidFill>
                  <a:srgbClr val="000000"/>
                </a:solidFill>
              </a:rPr>
              <a:t>actors</a:t>
            </a:r>
            <a:r>
              <a:rPr lang="sv-SE" sz="1100" b="1" dirty="0">
                <a:solidFill>
                  <a:srgbClr val="000000"/>
                </a:solidFill>
              </a:rPr>
              <a:t> </a:t>
            </a:r>
            <a:r>
              <a:rPr lang="sv-SE" sz="1100" b="1" dirty="0" err="1">
                <a:solidFill>
                  <a:srgbClr val="000000"/>
                </a:solidFill>
              </a:rPr>
              <a:t>are</a:t>
            </a:r>
            <a:r>
              <a:rPr lang="sv-SE" sz="1100" b="1" dirty="0">
                <a:solidFill>
                  <a:srgbClr val="000000"/>
                </a:solidFill>
              </a:rPr>
              <a:t> the municipal </a:t>
            </a:r>
            <a:r>
              <a:rPr lang="sv-SE" sz="1100" b="1" dirty="0" err="1">
                <a:solidFill>
                  <a:srgbClr val="000000"/>
                </a:solidFill>
              </a:rPr>
              <a:t>actors</a:t>
            </a:r>
            <a:r>
              <a:rPr lang="sv-SE" sz="1100" b="1" dirty="0">
                <a:solidFill>
                  <a:srgbClr val="000000"/>
                </a:solidFill>
              </a:rPr>
              <a:t>, and the myriad </a:t>
            </a:r>
            <a:r>
              <a:rPr lang="sv-SE" sz="1100" b="1" dirty="0" err="1">
                <a:solidFill>
                  <a:srgbClr val="000000"/>
                </a:solidFill>
              </a:rPr>
              <a:t>coordinating</a:t>
            </a:r>
            <a:r>
              <a:rPr lang="sv-SE" sz="1100" b="1" dirty="0">
                <a:solidFill>
                  <a:srgbClr val="000000"/>
                </a:solidFill>
              </a:rPr>
              <a:t> and </a:t>
            </a:r>
            <a:r>
              <a:rPr lang="sv-SE" sz="1100" b="1" dirty="0" err="1">
                <a:solidFill>
                  <a:srgbClr val="000000"/>
                </a:solidFill>
              </a:rPr>
              <a:t>collaborative</a:t>
            </a:r>
            <a:r>
              <a:rPr lang="sv-SE" sz="1100" b="1" dirty="0">
                <a:solidFill>
                  <a:srgbClr val="000000"/>
                </a:solidFill>
              </a:rPr>
              <a:t> </a:t>
            </a:r>
            <a:r>
              <a:rPr lang="sv-SE" sz="1100" b="1" dirty="0" err="1">
                <a:solidFill>
                  <a:srgbClr val="000000"/>
                </a:solidFill>
              </a:rPr>
              <a:t>actors</a:t>
            </a:r>
            <a:r>
              <a:rPr lang="sv-SE" sz="1100" b="1" dirty="0">
                <a:solidFill>
                  <a:srgbClr val="000000"/>
                </a:solidFill>
              </a:rPr>
              <a:t> in charge </a:t>
            </a:r>
            <a:r>
              <a:rPr lang="sv-SE" sz="1100" b="1" dirty="0" err="1">
                <a:solidFill>
                  <a:srgbClr val="000000"/>
                </a:solidFill>
              </a:rPr>
              <a:t>of</a:t>
            </a:r>
            <a:r>
              <a:rPr lang="sv-SE" sz="1100" b="1" dirty="0">
                <a:solidFill>
                  <a:srgbClr val="000000"/>
                </a:solidFill>
              </a:rPr>
              <a:t> </a:t>
            </a:r>
            <a:r>
              <a:rPr lang="sv-SE" sz="1100" b="1" dirty="0" err="1">
                <a:solidFill>
                  <a:srgbClr val="000000"/>
                </a:solidFill>
              </a:rPr>
              <a:t>organizing</a:t>
            </a:r>
            <a:r>
              <a:rPr lang="sv-SE" sz="1100" b="1" dirty="0">
                <a:solidFill>
                  <a:srgbClr val="000000"/>
                </a:solidFill>
              </a:rPr>
              <a:t> for regional </a:t>
            </a:r>
            <a:r>
              <a:rPr lang="sv-SE" sz="1100" b="1" dirty="0" err="1">
                <a:solidFill>
                  <a:srgbClr val="000000"/>
                </a:solidFill>
              </a:rPr>
              <a:t>development</a:t>
            </a:r>
            <a:r>
              <a:rPr lang="sv-SE" sz="1100" b="1" dirty="0">
                <a:solidFill>
                  <a:srgbClr val="000000"/>
                </a:solidFill>
              </a:rPr>
              <a:t> in the form </a:t>
            </a:r>
            <a:r>
              <a:rPr lang="sv-SE" sz="1100" b="1" dirty="0" err="1">
                <a:solidFill>
                  <a:srgbClr val="000000"/>
                </a:solidFill>
              </a:rPr>
              <a:t>of</a:t>
            </a:r>
            <a:r>
              <a:rPr lang="sv-SE" sz="1100" b="1" dirty="0">
                <a:solidFill>
                  <a:srgbClr val="000000"/>
                </a:solidFill>
              </a:rPr>
              <a:t> </a:t>
            </a:r>
            <a:r>
              <a:rPr lang="sv-SE" sz="1100" b="1" dirty="0" err="1">
                <a:solidFill>
                  <a:srgbClr val="000000"/>
                </a:solidFill>
              </a:rPr>
              <a:t>competence</a:t>
            </a:r>
            <a:r>
              <a:rPr lang="sv-SE" sz="1100" b="1" dirty="0">
                <a:solidFill>
                  <a:srgbClr val="000000"/>
                </a:solidFill>
              </a:rPr>
              <a:t> </a:t>
            </a:r>
            <a:r>
              <a:rPr lang="sv-SE" sz="1100" b="1" dirty="0" err="1">
                <a:solidFill>
                  <a:srgbClr val="000000"/>
                </a:solidFill>
              </a:rPr>
              <a:t>development</a:t>
            </a:r>
            <a:r>
              <a:rPr lang="sv-SE" sz="1100" b="1" dirty="0">
                <a:solidFill>
                  <a:srgbClr val="000000"/>
                </a:solidFill>
              </a:rPr>
              <a:t> and </a:t>
            </a:r>
            <a:r>
              <a:rPr lang="sv-SE" sz="1100" b="1" dirty="0" err="1">
                <a:solidFill>
                  <a:srgbClr val="000000"/>
                </a:solidFill>
              </a:rPr>
              <a:t>matching</a:t>
            </a:r>
            <a:r>
              <a:rPr lang="sv-SE" sz="1100" b="1" dirty="0">
                <a:solidFill>
                  <a:srgbClr val="000000"/>
                </a:solidFill>
              </a:rPr>
              <a:t> in the </a:t>
            </a:r>
            <a:r>
              <a:rPr lang="sv-SE" sz="1100" b="1" dirty="0" err="1">
                <a:solidFill>
                  <a:srgbClr val="000000"/>
                </a:solidFill>
              </a:rPr>
              <a:t>labour</a:t>
            </a:r>
            <a:r>
              <a:rPr lang="sv-SE" sz="1100" b="1" dirty="0">
                <a:solidFill>
                  <a:srgbClr val="000000"/>
                </a:solidFill>
              </a:rPr>
              <a:t> market. A </a:t>
            </a:r>
            <a:r>
              <a:rPr lang="sv-SE" sz="1100" b="1" dirty="0" err="1">
                <a:solidFill>
                  <a:srgbClr val="000000"/>
                </a:solidFill>
              </a:rPr>
              <a:t>third</a:t>
            </a:r>
            <a:r>
              <a:rPr lang="sv-SE" sz="1100" b="1" dirty="0">
                <a:solidFill>
                  <a:srgbClr val="000000"/>
                </a:solidFill>
              </a:rPr>
              <a:t> set </a:t>
            </a:r>
            <a:r>
              <a:rPr lang="sv-SE" sz="1100" b="1" dirty="0" err="1">
                <a:solidFill>
                  <a:srgbClr val="000000"/>
                </a:solidFill>
              </a:rPr>
              <a:t>of</a:t>
            </a:r>
            <a:r>
              <a:rPr lang="sv-SE" sz="1100" b="1" dirty="0">
                <a:solidFill>
                  <a:srgbClr val="000000"/>
                </a:solidFill>
              </a:rPr>
              <a:t> </a:t>
            </a:r>
            <a:r>
              <a:rPr lang="sv-SE" sz="1100" b="1" dirty="0" err="1">
                <a:solidFill>
                  <a:srgbClr val="000000"/>
                </a:solidFill>
              </a:rPr>
              <a:t>actors</a:t>
            </a:r>
            <a:r>
              <a:rPr lang="sv-SE" sz="1100" b="1" dirty="0">
                <a:solidFill>
                  <a:srgbClr val="000000"/>
                </a:solidFill>
              </a:rPr>
              <a:t> </a:t>
            </a:r>
            <a:r>
              <a:rPr lang="sv-SE" sz="1100" b="1" dirty="0" err="1">
                <a:solidFill>
                  <a:srgbClr val="000000"/>
                </a:solidFill>
              </a:rPr>
              <a:t>are</a:t>
            </a:r>
            <a:r>
              <a:rPr lang="sv-SE" sz="1100" b="1" dirty="0">
                <a:solidFill>
                  <a:srgbClr val="000000"/>
                </a:solidFill>
              </a:rPr>
              <a:t> </a:t>
            </a:r>
            <a:r>
              <a:rPr lang="sv-SE" sz="1100" b="1" dirty="0" err="1">
                <a:solidFill>
                  <a:srgbClr val="000000"/>
                </a:solidFill>
              </a:rPr>
              <a:t>labour</a:t>
            </a:r>
            <a:r>
              <a:rPr lang="sv-SE" sz="1100" b="1" dirty="0">
                <a:solidFill>
                  <a:srgbClr val="000000"/>
                </a:solidFill>
              </a:rPr>
              <a:t> market </a:t>
            </a:r>
            <a:r>
              <a:rPr lang="sv-SE" sz="1100" b="1" dirty="0" err="1">
                <a:solidFill>
                  <a:srgbClr val="000000"/>
                </a:solidFill>
              </a:rPr>
              <a:t>actors</a:t>
            </a:r>
            <a:r>
              <a:rPr lang="sv-SE" sz="1100" b="1" dirty="0">
                <a:solidFill>
                  <a:srgbClr val="000000"/>
                </a:solidFill>
              </a:rPr>
              <a:t>, </a:t>
            </a:r>
            <a:r>
              <a:rPr lang="sv-SE" sz="1100" b="1" dirty="0" err="1">
                <a:solidFill>
                  <a:srgbClr val="000000"/>
                </a:solidFill>
              </a:rPr>
              <a:t>such</a:t>
            </a:r>
            <a:r>
              <a:rPr lang="sv-SE" sz="1100" b="1" dirty="0">
                <a:solidFill>
                  <a:srgbClr val="000000"/>
                </a:solidFill>
              </a:rPr>
              <a:t> as Job </a:t>
            </a:r>
            <a:r>
              <a:rPr lang="sv-SE" sz="1100" b="1" dirty="0" err="1">
                <a:solidFill>
                  <a:srgbClr val="000000"/>
                </a:solidFill>
              </a:rPr>
              <a:t>Security</a:t>
            </a:r>
            <a:r>
              <a:rPr lang="sv-SE" sz="1100" b="1" dirty="0">
                <a:solidFill>
                  <a:srgbClr val="000000"/>
                </a:solidFill>
              </a:rPr>
              <a:t> Councils and the Swedish Public </a:t>
            </a:r>
            <a:r>
              <a:rPr lang="sv-SE" sz="1100" b="1" dirty="0" err="1">
                <a:solidFill>
                  <a:srgbClr val="000000"/>
                </a:solidFill>
              </a:rPr>
              <a:t>Employment</a:t>
            </a:r>
            <a:r>
              <a:rPr lang="sv-SE" sz="1100" b="1" dirty="0">
                <a:solidFill>
                  <a:srgbClr val="000000"/>
                </a:solidFill>
              </a:rPr>
              <a:t> Agency (PES). </a:t>
            </a:r>
            <a:r>
              <a:rPr lang="sv-SE" sz="1100" b="1" dirty="0" err="1">
                <a:solidFill>
                  <a:srgbClr val="000000"/>
                </a:solidFill>
              </a:rPr>
              <a:t>Here</a:t>
            </a:r>
            <a:r>
              <a:rPr lang="sv-SE" sz="1100" b="1" dirty="0">
                <a:solidFill>
                  <a:srgbClr val="000000"/>
                </a:solidFill>
              </a:rPr>
              <a:t>, </a:t>
            </a:r>
            <a:r>
              <a:rPr lang="sv-SE" sz="1100" b="1" dirty="0" err="1">
                <a:solidFill>
                  <a:srgbClr val="000000"/>
                </a:solidFill>
              </a:rPr>
              <a:t>there</a:t>
            </a:r>
            <a:r>
              <a:rPr lang="sv-SE" sz="1100" b="1" dirty="0">
                <a:solidFill>
                  <a:srgbClr val="000000"/>
                </a:solidFill>
              </a:rPr>
              <a:t> </a:t>
            </a:r>
            <a:r>
              <a:rPr lang="sv-SE" sz="1100" b="1" dirty="0" err="1">
                <a:solidFill>
                  <a:srgbClr val="000000"/>
                </a:solidFill>
              </a:rPr>
              <a:t>are</a:t>
            </a:r>
            <a:r>
              <a:rPr lang="sv-SE" sz="1100" b="1" dirty="0">
                <a:solidFill>
                  <a:srgbClr val="000000"/>
                </a:solidFill>
              </a:rPr>
              <a:t> </a:t>
            </a:r>
            <a:r>
              <a:rPr lang="sv-SE" sz="1100" b="1" dirty="0" err="1">
                <a:solidFill>
                  <a:srgbClr val="000000"/>
                </a:solidFill>
              </a:rPr>
              <a:t>also</a:t>
            </a:r>
            <a:r>
              <a:rPr lang="sv-SE" sz="1100" b="1" dirty="0">
                <a:solidFill>
                  <a:srgbClr val="000000"/>
                </a:solidFill>
              </a:rPr>
              <a:t> a </a:t>
            </a:r>
            <a:r>
              <a:rPr lang="sv-SE" sz="1100" b="1" dirty="0" err="1">
                <a:solidFill>
                  <a:srgbClr val="000000"/>
                </a:solidFill>
              </a:rPr>
              <a:t>number</a:t>
            </a:r>
            <a:r>
              <a:rPr lang="sv-SE" sz="1100" b="1" dirty="0">
                <a:solidFill>
                  <a:srgbClr val="000000"/>
                </a:solidFill>
              </a:rPr>
              <a:t> </a:t>
            </a:r>
            <a:r>
              <a:rPr lang="sv-SE" sz="1100" b="1" dirty="0" err="1">
                <a:solidFill>
                  <a:srgbClr val="000000"/>
                </a:solidFill>
              </a:rPr>
              <a:t>of</a:t>
            </a:r>
            <a:r>
              <a:rPr lang="sv-SE" sz="1100" b="1" dirty="0">
                <a:solidFill>
                  <a:srgbClr val="000000"/>
                </a:solidFill>
              </a:rPr>
              <a:t> </a:t>
            </a:r>
            <a:r>
              <a:rPr lang="sv-SE" sz="1100" b="1" dirty="0" err="1">
                <a:solidFill>
                  <a:srgbClr val="000000"/>
                </a:solidFill>
              </a:rPr>
              <a:t>temporary</a:t>
            </a:r>
            <a:r>
              <a:rPr lang="sv-SE" sz="1100" b="1" dirty="0">
                <a:solidFill>
                  <a:srgbClr val="000000"/>
                </a:solidFill>
              </a:rPr>
              <a:t> organisations and </a:t>
            </a:r>
            <a:r>
              <a:rPr lang="sv-SE" sz="1100" b="1" dirty="0" err="1">
                <a:solidFill>
                  <a:srgbClr val="000000"/>
                </a:solidFill>
              </a:rPr>
              <a:t>project</a:t>
            </a:r>
            <a:r>
              <a:rPr lang="sv-SE" sz="1100" b="1" dirty="0">
                <a:solidFill>
                  <a:srgbClr val="000000"/>
                </a:solidFill>
              </a:rPr>
              <a:t> </a:t>
            </a:r>
            <a:r>
              <a:rPr lang="sv-SE" sz="1100" b="1" dirty="0" err="1">
                <a:solidFill>
                  <a:srgbClr val="000000"/>
                </a:solidFill>
              </a:rPr>
              <a:t>that</a:t>
            </a:r>
            <a:r>
              <a:rPr lang="sv-SE" sz="1100" b="1" dirty="0">
                <a:solidFill>
                  <a:srgbClr val="000000"/>
                </a:solidFill>
              </a:rPr>
              <a:t>, in </a:t>
            </a:r>
            <a:r>
              <a:rPr lang="sv-SE" sz="1100" b="1" dirty="0" err="1">
                <a:solidFill>
                  <a:srgbClr val="000000"/>
                </a:solidFill>
              </a:rPr>
              <a:t>various</a:t>
            </a:r>
            <a:r>
              <a:rPr lang="sv-SE" sz="1100" b="1" dirty="0">
                <a:solidFill>
                  <a:srgbClr val="000000"/>
                </a:solidFill>
              </a:rPr>
              <a:t> </a:t>
            </a:r>
            <a:r>
              <a:rPr lang="sv-SE" sz="1100" b="1" dirty="0" err="1">
                <a:solidFill>
                  <a:srgbClr val="000000"/>
                </a:solidFill>
              </a:rPr>
              <a:t>ways</a:t>
            </a:r>
            <a:r>
              <a:rPr lang="sv-SE" sz="1100" b="1" dirty="0">
                <a:solidFill>
                  <a:srgbClr val="000000"/>
                </a:solidFill>
              </a:rPr>
              <a:t>, </a:t>
            </a:r>
            <a:r>
              <a:rPr lang="sv-SE" sz="1100" b="1" dirty="0" err="1">
                <a:solidFill>
                  <a:srgbClr val="000000"/>
                </a:solidFill>
              </a:rPr>
              <a:t>are</a:t>
            </a:r>
            <a:r>
              <a:rPr lang="sv-SE" sz="1100" b="1" dirty="0">
                <a:solidFill>
                  <a:srgbClr val="000000"/>
                </a:solidFill>
              </a:rPr>
              <a:t> </a:t>
            </a:r>
            <a:r>
              <a:rPr lang="sv-SE" sz="1100" b="1" dirty="0" err="1">
                <a:solidFill>
                  <a:srgbClr val="000000"/>
                </a:solidFill>
              </a:rPr>
              <a:t>engaged</a:t>
            </a:r>
            <a:r>
              <a:rPr lang="sv-SE" sz="1100" b="1" dirty="0">
                <a:solidFill>
                  <a:srgbClr val="000000"/>
                </a:solidFill>
              </a:rPr>
              <a:t> in </a:t>
            </a:r>
            <a:r>
              <a:rPr lang="sv-SE" sz="1100" b="1" dirty="0" err="1">
                <a:solidFill>
                  <a:srgbClr val="000000"/>
                </a:solidFill>
              </a:rPr>
              <a:t>matching</a:t>
            </a:r>
            <a:r>
              <a:rPr lang="sv-SE" sz="1100" b="1" dirty="0">
                <a:solidFill>
                  <a:srgbClr val="000000"/>
                </a:solidFill>
              </a:rPr>
              <a:t>, </a:t>
            </a:r>
            <a:r>
              <a:rPr lang="sv-SE" sz="1100" b="1" dirty="0" err="1">
                <a:solidFill>
                  <a:srgbClr val="000000"/>
                </a:solidFill>
              </a:rPr>
              <a:t>up</a:t>
            </a:r>
            <a:r>
              <a:rPr lang="sv-SE" sz="1100" b="1" dirty="0">
                <a:solidFill>
                  <a:srgbClr val="000000"/>
                </a:solidFill>
              </a:rPr>
              <a:t>-skilling, and re-skilling </a:t>
            </a:r>
            <a:r>
              <a:rPr lang="sv-SE" sz="1100" b="1" dirty="0" err="1">
                <a:solidFill>
                  <a:srgbClr val="000000"/>
                </a:solidFill>
              </a:rPr>
              <a:t>activities</a:t>
            </a:r>
            <a:r>
              <a:rPr lang="sv-SE" sz="1100" b="1" dirty="0">
                <a:solidFill>
                  <a:srgbClr val="000000"/>
                </a:solidFill>
              </a:rPr>
              <a:t>. A </a:t>
            </a:r>
            <a:r>
              <a:rPr lang="sv-SE" sz="1100" b="1" dirty="0" err="1">
                <a:solidFill>
                  <a:srgbClr val="000000"/>
                </a:solidFill>
              </a:rPr>
              <a:t>fourth</a:t>
            </a:r>
            <a:r>
              <a:rPr lang="sv-SE" sz="1100" b="1" dirty="0">
                <a:solidFill>
                  <a:srgbClr val="000000"/>
                </a:solidFill>
              </a:rPr>
              <a:t> set </a:t>
            </a:r>
            <a:r>
              <a:rPr lang="sv-SE" sz="1100" b="1" dirty="0" err="1">
                <a:solidFill>
                  <a:srgbClr val="000000"/>
                </a:solidFill>
              </a:rPr>
              <a:t>of</a:t>
            </a:r>
            <a:r>
              <a:rPr lang="sv-SE" sz="1100" b="1" dirty="0">
                <a:solidFill>
                  <a:srgbClr val="000000"/>
                </a:solidFill>
              </a:rPr>
              <a:t> </a:t>
            </a:r>
            <a:r>
              <a:rPr lang="sv-SE" sz="1100" b="1" dirty="0" err="1">
                <a:solidFill>
                  <a:srgbClr val="000000"/>
                </a:solidFill>
              </a:rPr>
              <a:t>actors</a:t>
            </a:r>
            <a:r>
              <a:rPr lang="sv-SE" sz="1100" b="1" dirty="0">
                <a:solidFill>
                  <a:srgbClr val="000000"/>
                </a:solidFill>
              </a:rPr>
              <a:t> </a:t>
            </a:r>
            <a:r>
              <a:rPr lang="sv-SE" sz="1100" b="1" dirty="0" err="1">
                <a:solidFill>
                  <a:srgbClr val="000000"/>
                </a:solidFill>
              </a:rPr>
              <a:t>are</a:t>
            </a:r>
            <a:r>
              <a:rPr lang="sv-SE" sz="1100" b="1" dirty="0">
                <a:solidFill>
                  <a:srgbClr val="000000"/>
                </a:solidFill>
              </a:rPr>
              <a:t> the </a:t>
            </a:r>
            <a:r>
              <a:rPr lang="sv-SE" sz="1100" b="1" dirty="0" err="1">
                <a:solidFill>
                  <a:srgbClr val="000000"/>
                </a:solidFill>
              </a:rPr>
              <a:t>automotive</a:t>
            </a:r>
            <a:r>
              <a:rPr lang="sv-SE" sz="1100" b="1" dirty="0">
                <a:solidFill>
                  <a:srgbClr val="000000"/>
                </a:solidFill>
              </a:rPr>
              <a:t> </a:t>
            </a:r>
            <a:r>
              <a:rPr lang="sv-SE" sz="1100" b="1" dirty="0" err="1">
                <a:solidFill>
                  <a:srgbClr val="000000"/>
                </a:solidFill>
              </a:rPr>
              <a:t>industry</a:t>
            </a:r>
            <a:r>
              <a:rPr lang="sv-SE" sz="1100" b="1" dirty="0">
                <a:solidFill>
                  <a:srgbClr val="000000"/>
                </a:solidFill>
              </a:rPr>
              <a:t> and the </a:t>
            </a:r>
            <a:r>
              <a:rPr lang="sv-SE" sz="1100" b="1" dirty="0" err="1">
                <a:solidFill>
                  <a:srgbClr val="000000"/>
                </a:solidFill>
              </a:rPr>
              <a:t>surrounding</a:t>
            </a:r>
            <a:r>
              <a:rPr lang="sv-SE" sz="1100" b="1" dirty="0">
                <a:solidFill>
                  <a:srgbClr val="000000"/>
                </a:solidFill>
              </a:rPr>
              <a:t> </a:t>
            </a:r>
            <a:r>
              <a:rPr lang="sv-SE" sz="1100" b="1" dirty="0" err="1">
                <a:solidFill>
                  <a:srgbClr val="000000"/>
                </a:solidFill>
              </a:rPr>
              <a:t>ecosystem</a:t>
            </a:r>
            <a:r>
              <a:rPr lang="sv-SE" sz="1100" b="1" dirty="0">
                <a:solidFill>
                  <a:srgbClr val="000000"/>
                </a:solidFill>
              </a:rPr>
              <a:t> </a:t>
            </a:r>
            <a:r>
              <a:rPr lang="sv-SE" sz="1100" b="1" dirty="0" err="1">
                <a:solidFill>
                  <a:srgbClr val="000000"/>
                </a:solidFill>
              </a:rPr>
              <a:t>of</a:t>
            </a:r>
            <a:r>
              <a:rPr lang="sv-SE" sz="1100" b="1" dirty="0">
                <a:solidFill>
                  <a:srgbClr val="000000"/>
                </a:solidFill>
              </a:rPr>
              <a:t> </a:t>
            </a:r>
            <a:r>
              <a:rPr lang="sv-SE" sz="1100" b="1" dirty="0" err="1">
                <a:solidFill>
                  <a:srgbClr val="000000"/>
                </a:solidFill>
              </a:rPr>
              <a:t>suppliers</a:t>
            </a:r>
            <a:r>
              <a:rPr lang="sv-SE" sz="1100" b="1" dirty="0">
                <a:solidFill>
                  <a:srgbClr val="000000"/>
                </a:solidFill>
              </a:rPr>
              <a:t>, </a:t>
            </a:r>
            <a:r>
              <a:rPr lang="sv-SE" sz="1100" b="1" dirty="0" err="1">
                <a:solidFill>
                  <a:srgbClr val="000000"/>
                </a:solidFill>
              </a:rPr>
              <a:t>actors</a:t>
            </a:r>
            <a:r>
              <a:rPr lang="sv-SE" sz="1100" b="1" dirty="0">
                <a:solidFill>
                  <a:srgbClr val="000000"/>
                </a:solidFill>
              </a:rPr>
              <a:t> </a:t>
            </a:r>
            <a:r>
              <a:rPr lang="sv-SE" sz="1100" b="1" dirty="0" err="1">
                <a:solidFill>
                  <a:srgbClr val="000000"/>
                </a:solidFill>
              </a:rPr>
              <a:t>that</a:t>
            </a:r>
            <a:r>
              <a:rPr lang="sv-SE" sz="1100" b="1" dirty="0">
                <a:solidFill>
                  <a:srgbClr val="000000"/>
                </a:solidFill>
              </a:rPr>
              <a:t> </a:t>
            </a:r>
            <a:r>
              <a:rPr lang="sv-SE" sz="1100" b="1" dirty="0" err="1">
                <a:solidFill>
                  <a:srgbClr val="000000"/>
                </a:solidFill>
              </a:rPr>
              <a:t>will</a:t>
            </a:r>
            <a:r>
              <a:rPr lang="sv-SE" sz="1100" b="1" dirty="0">
                <a:solidFill>
                  <a:srgbClr val="000000"/>
                </a:solidFill>
              </a:rPr>
              <a:t> be </a:t>
            </a:r>
            <a:r>
              <a:rPr lang="sv-SE" sz="1100" b="1" dirty="0" err="1">
                <a:solidFill>
                  <a:srgbClr val="000000"/>
                </a:solidFill>
              </a:rPr>
              <a:t>covered</a:t>
            </a:r>
            <a:r>
              <a:rPr lang="sv-SE" sz="1100" b="1" dirty="0">
                <a:solidFill>
                  <a:srgbClr val="000000"/>
                </a:solidFill>
              </a:rPr>
              <a:t> </a:t>
            </a:r>
            <a:r>
              <a:rPr lang="sv-SE" sz="1100" b="1" dirty="0" err="1">
                <a:solidFill>
                  <a:srgbClr val="000000"/>
                </a:solidFill>
              </a:rPr>
              <a:t>mainly</a:t>
            </a:r>
            <a:r>
              <a:rPr lang="sv-SE" sz="1100" b="1" dirty="0">
                <a:solidFill>
                  <a:srgbClr val="000000"/>
                </a:solidFill>
              </a:rPr>
              <a:t> by the studies in WP1.</a:t>
            </a:r>
          </a:p>
          <a:p>
            <a:pPr algn="just">
              <a:lnSpc>
                <a:spcPct val="100000"/>
              </a:lnSpc>
              <a:spcBef>
                <a:spcPts val="0"/>
              </a:spcBef>
            </a:pPr>
            <a:endParaRPr lang="sv-SE" sz="1100" b="1" dirty="0">
              <a:solidFill>
                <a:srgbClr val="000000"/>
              </a:solidFill>
            </a:endParaRPr>
          </a:p>
          <a:p>
            <a:pPr algn="just">
              <a:lnSpc>
                <a:spcPct val="100000"/>
              </a:lnSpc>
              <a:spcBef>
                <a:spcPts val="0"/>
              </a:spcBef>
            </a:pPr>
            <a:r>
              <a:rPr lang="sv-SE" sz="1100" b="1" dirty="0">
                <a:solidFill>
                  <a:srgbClr val="000000"/>
                </a:solidFill>
              </a:rPr>
              <a:t>As an intern, </a:t>
            </a:r>
            <a:r>
              <a:rPr lang="sv-SE" sz="1100" b="1" dirty="0" err="1">
                <a:solidFill>
                  <a:srgbClr val="000000"/>
                </a:solidFill>
              </a:rPr>
              <a:t>you</a:t>
            </a:r>
            <a:r>
              <a:rPr lang="sv-SE" sz="1100" b="1" dirty="0">
                <a:solidFill>
                  <a:srgbClr val="000000"/>
                </a:solidFill>
              </a:rPr>
              <a:t> </a:t>
            </a:r>
            <a:r>
              <a:rPr lang="sv-SE" sz="1100" b="1" dirty="0" err="1">
                <a:solidFill>
                  <a:srgbClr val="000000"/>
                </a:solidFill>
              </a:rPr>
              <a:t>will</a:t>
            </a:r>
            <a:r>
              <a:rPr lang="sv-SE" sz="1100" b="1" dirty="0">
                <a:solidFill>
                  <a:srgbClr val="000000"/>
                </a:solidFill>
              </a:rPr>
              <a:t> be part </a:t>
            </a:r>
            <a:r>
              <a:rPr lang="sv-SE" sz="1100" b="1" dirty="0" err="1">
                <a:solidFill>
                  <a:srgbClr val="000000"/>
                </a:solidFill>
              </a:rPr>
              <a:t>of</a:t>
            </a:r>
            <a:r>
              <a:rPr lang="sv-SE" sz="1100" b="1" dirty="0">
                <a:solidFill>
                  <a:srgbClr val="000000"/>
                </a:solidFill>
              </a:rPr>
              <a:t> the research </a:t>
            </a:r>
            <a:r>
              <a:rPr lang="sv-SE" sz="1100" b="1" dirty="0" err="1">
                <a:solidFill>
                  <a:srgbClr val="000000"/>
                </a:solidFill>
              </a:rPr>
              <a:t>group</a:t>
            </a:r>
            <a:r>
              <a:rPr lang="sv-SE" sz="1100" b="1" dirty="0">
                <a:solidFill>
                  <a:srgbClr val="000000"/>
                </a:solidFill>
              </a:rPr>
              <a:t>, </a:t>
            </a:r>
            <a:r>
              <a:rPr lang="sv-SE" sz="1100" b="1" dirty="0" err="1">
                <a:solidFill>
                  <a:srgbClr val="000000"/>
                </a:solidFill>
              </a:rPr>
              <a:t>with</a:t>
            </a:r>
            <a:r>
              <a:rPr lang="sv-SE" sz="1100" b="1" dirty="0">
                <a:solidFill>
                  <a:srgbClr val="000000"/>
                </a:solidFill>
              </a:rPr>
              <a:t> the initial </a:t>
            </a:r>
            <a:r>
              <a:rPr lang="sv-SE" sz="1100" b="1" dirty="0" err="1">
                <a:solidFill>
                  <a:srgbClr val="000000"/>
                </a:solidFill>
              </a:rPr>
              <a:t>role</a:t>
            </a:r>
            <a:r>
              <a:rPr lang="sv-SE" sz="1100" b="1" dirty="0">
                <a:solidFill>
                  <a:srgbClr val="000000"/>
                </a:solidFill>
              </a:rPr>
              <a:t> </a:t>
            </a:r>
            <a:r>
              <a:rPr lang="sv-SE" sz="1100" b="1" dirty="0" err="1">
                <a:solidFill>
                  <a:srgbClr val="000000"/>
                </a:solidFill>
              </a:rPr>
              <a:t>of</a:t>
            </a:r>
            <a:r>
              <a:rPr lang="sv-SE" sz="1100" b="1" dirty="0">
                <a:solidFill>
                  <a:srgbClr val="000000"/>
                </a:solidFill>
              </a:rPr>
              <a:t> </a:t>
            </a:r>
            <a:r>
              <a:rPr lang="sv-SE" sz="1100" b="1" dirty="0" err="1">
                <a:solidFill>
                  <a:srgbClr val="000000"/>
                </a:solidFill>
              </a:rPr>
              <a:t>develop</a:t>
            </a:r>
            <a:r>
              <a:rPr lang="sv-SE" sz="1100" b="1" dirty="0">
                <a:solidFill>
                  <a:srgbClr val="000000"/>
                </a:solidFill>
              </a:rPr>
              <a:t> a </a:t>
            </a:r>
            <a:r>
              <a:rPr lang="sv-SE" sz="1100" b="1" dirty="0" err="1">
                <a:solidFill>
                  <a:srgbClr val="000000"/>
                </a:solidFill>
              </a:rPr>
              <a:t>field</a:t>
            </a:r>
            <a:r>
              <a:rPr lang="sv-SE" sz="1100" b="1" dirty="0">
                <a:solidFill>
                  <a:srgbClr val="000000"/>
                </a:solidFill>
              </a:rPr>
              <a:t> </a:t>
            </a:r>
            <a:r>
              <a:rPr lang="sv-SE" sz="1100" b="1" dirty="0" err="1">
                <a:solidFill>
                  <a:srgbClr val="000000"/>
                </a:solidFill>
              </a:rPr>
              <a:t>overview</a:t>
            </a:r>
            <a:r>
              <a:rPr lang="sv-SE" sz="1100" b="1" dirty="0">
                <a:solidFill>
                  <a:srgbClr val="000000"/>
                </a:solidFill>
              </a:rPr>
              <a:t> </a:t>
            </a:r>
            <a:r>
              <a:rPr lang="sv-SE" sz="1100" b="1" dirty="0" err="1">
                <a:solidFill>
                  <a:srgbClr val="000000"/>
                </a:solidFill>
              </a:rPr>
              <a:t>of</a:t>
            </a:r>
            <a:r>
              <a:rPr lang="sv-SE" sz="1100" b="1" dirty="0">
                <a:solidFill>
                  <a:srgbClr val="000000"/>
                </a:solidFill>
              </a:rPr>
              <a:t> the </a:t>
            </a:r>
            <a:r>
              <a:rPr lang="sv-SE" sz="1100" b="1" dirty="0" err="1">
                <a:solidFill>
                  <a:srgbClr val="000000"/>
                </a:solidFill>
              </a:rPr>
              <a:t>reginal</a:t>
            </a:r>
            <a:r>
              <a:rPr lang="sv-SE" sz="1100" b="1" dirty="0">
                <a:solidFill>
                  <a:srgbClr val="000000"/>
                </a:solidFill>
              </a:rPr>
              <a:t> </a:t>
            </a:r>
            <a:r>
              <a:rPr lang="sv-SE" sz="1100" b="1" dirty="0" err="1">
                <a:solidFill>
                  <a:srgbClr val="000000"/>
                </a:solidFill>
              </a:rPr>
              <a:t>ecosystem</a:t>
            </a:r>
            <a:r>
              <a:rPr lang="sv-SE" sz="1100" b="1" dirty="0">
                <a:solidFill>
                  <a:srgbClr val="000000"/>
                </a:solidFill>
              </a:rPr>
              <a:t> </a:t>
            </a:r>
            <a:r>
              <a:rPr lang="sv-SE" sz="1100" b="1" dirty="0" err="1">
                <a:solidFill>
                  <a:srgbClr val="000000"/>
                </a:solidFill>
              </a:rPr>
              <a:t>of</a:t>
            </a:r>
            <a:r>
              <a:rPr lang="sv-SE" sz="1100" b="1" dirty="0">
                <a:solidFill>
                  <a:srgbClr val="000000"/>
                </a:solidFill>
              </a:rPr>
              <a:t> </a:t>
            </a:r>
            <a:r>
              <a:rPr lang="sv-SE" sz="1100" b="1" dirty="0" err="1">
                <a:solidFill>
                  <a:srgbClr val="000000"/>
                </a:solidFill>
              </a:rPr>
              <a:t>actors</a:t>
            </a:r>
            <a:r>
              <a:rPr lang="sv-SE" sz="1100" b="1" dirty="0">
                <a:solidFill>
                  <a:srgbClr val="000000"/>
                </a:solidFill>
              </a:rPr>
              <a:t> </a:t>
            </a:r>
            <a:r>
              <a:rPr lang="sv-SE" sz="1100" b="1" dirty="0" err="1">
                <a:solidFill>
                  <a:srgbClr val="000000"/>
                </a:solidFill>
              </a:rPr>
              <a:t>involved</a:t>
            </a:r>
            <a:r>
              <a:rPr lang="sv-SE" sz="1100" b="1" dirty="0">
                <a:solidFill>
                  <a:srgbClr val="000000"/>
                </a:solidFill>
              </a:rPr>
              <a:t> in </a:t>
            </a:r>
            <a:r>
              <a:rPr lang="sv-SE" sz="1100" b="1" dirty="0" err="1">
                <a:solidFill>
                  <a:srgbClr val="000000"/>
                </a:solidFill>
              </a:rPr>
              <a:t>supply</a:t>
            </a:r>
            <a:r>
              <a:rPr lang="sv-SE" sz="1100" b="1" dirty="0">
                <a:solidFill>
                  <a:srgbClr val="000000"/>
                </a:solidFill>
              </a:rPr>
              <a:t> </a:t>
            </a:r>
            <a:r>
              <a:rPr lang="sv-SE" sz="1100" b="1" dirty="0" err="1">
                <a:solidFill>
                  <a:srgbClr val="000000"/>
                </a:solidFill>
              </a:rPr>
              <a:t>of</a:t>
            </a:r>
            <a:r>
              <a:rPr lang="sv-SE" sz="1100" b="1" dirty="0">
                <a:solidFill>
                  <a:srgbClr val="000000"/>
                </a:solidFill>
              </a:rPr>
              <a:t> </a:t>
            </a:r>
            <a:r>
              <a:rPr lang="sv-SE" sz="1100" b="1" dirty="0" err="1">
                <a:solidFill>
                  <a:srgbClr val="000000"/>
                </a:solidFill>
              </a:rPr>
              <a:t>appropriate</a:t>
            </a:r>
            <a:r>
              <a:rPr lang="sv-SE" sz="1100" b="1" dirty="0">
                <a:solidFill>
                  <a:srgbClr val="000000"/>
                </a:solidFill>
              </a:rPr>
              <a:t> </a:t>
            </a:r>
            <a:r>
              <a:rPr lang="sv-SE" sz="1100" b="1" dirty="0" err="1">
                <a:solidFill>
                  <a:srgbClr val="000000"/>
                </a:solidFill>
              </a:rPr>
              <a:t>competences</a:t>
            </a:r>
            <a:r>
              <a:rPr lang="sv-SE" sz="1100" b="1" dirty="0">
                <a:solidFill>
                  <a:srgbClr val="000000"/>
                </a:solidFill>
              </a:rPr>
              <a:t> and </a:t>
            </a:r>
            <a:r>
              <a:rPr lang="sv-SE" sz="1100" b="1" dirty="0" err="1">
                <a:solidFill>
                  <a:srgbClr val="000000"/>
                </a:solidFill>
              </a:rPr>
              <a:t>skill</a:t>
            </a:r>
            <a:r>
              <a:rPr lang="sv-SE" sz="1100" b="1" dirty="0">
                <a:solidFill>
                  <a:srgbClr val="000000"/>
                </a:solidFill>
              </a:rPr>
              <a:t> in the region </a:t>
            </a:r>
          </a:p>
          <a:p>
            <a:pPr algn="just">
              <a:lnSpc>
                <a:spcPct val="100000"/>
              </a:lnSpc>
              <a:spcBef>
                <a:spcPts val="0"/>
              </a:spcBef>
            </a:pPr>
            <a:endParaRPr lang="sv-SE" sz="1100" b="1" dirty="0">
              <a:solidFill>
                <a:srgbClr val="000000"/>
              </a:solidFill>
            </a:endParaRPr>
          </a:p>
          <a:p>
            <a:pPr algn="just">
              <a:lnSpc>
                <a:spcPct val="100000"/>
              </a:lnSpc>
              <a:spcBef>
                <a:spcPts val="0"/>
              </a:spcBef>
            </a:pPr>
            <a:endParaRPr lang="sv-SE" sz="1100" b="1" dirty="0">
              <a:solidFill>
                <a:srgbClr val="000000"/>
              </a:solidFill>
            </a:endParaRPr>
          </a:p>
          <a:p>
            <a:pPr algn="just">
              <a:lnSpc>
                <a:spcPct val="100000"/>
              </a:lnSpc>
              <a:spcBef>
                <a:spcPts val="0"/>
              </a:spcBef>
            </a:pPr>
            <a:endParaRPr lang="sv-SE" sz="1100" b="1" dirty="0">
              <a:solidFill>
                <a:srgbClr val="000000"/>
              </a:solidFill>
            </a:endParaRPr>
          </a:p>
          <a:p>
            <a:pPr algn="just">
              <a:lnSpc>
                <a:spcPct val="100000"/>
              </a:lnSpc>
              <a:spcBef>
                <a:spcPts val="0"/>
              </a:spcBef>
            </a:pPr>
            <a:endParaRPr lang="sv-SE" sz="1100" b="1" dirty="0">
              <a:solidFill>
                <a:srgbClr val="000000"/>
              </a:solidFill>
            </a:endParaRPr>
          </a:p>
          <a:p>
            <a:pPr algn="just">
              <a:lnSpc>
                <a:spcPct val="100000"/>
              </a:lnSpc>
              <a:spcBef>
                <a:spcPts val="0"/>
              </a:spcBef>
            </a:pPr>
            <a:endParaRPr lang="sv-SE" sz="1800" dirty="0"/>
          </a:p>
        </p:txBody>
      </p:sp>
      <p:pic>
        <p:nvPicPr>
          <p:cNvPr id="2" name="Picture 2" descr="A large building with a large sign on the side&#10;&#10;Description automatically generated">
            <a:extLst>
              <a:ext uri="{FF2B5EF4-FFF2-40B4-BE49-F238E27FC236}">
                <a16:creationId xmlns:a16="http://schemas.microsoft.com/office/drawing/2014/main" id="{45760308-C9C5-C7C5-4A6A-AD65206E721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865" r="9715"/>
          <a:stretch/>
        </p:blipFill>
        <p:spPr bwMode="auto">
          <a:xfrm>
            <a:off x="4781916" y="0"/>
            <a:ext cx="4802313"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0BE6362-FFCC-D7D9-2591-0741956BAC93}"/>
              </a:ext>
            </a:extLst>
          </p:cNvPr>
          <p:cNvSpPr/>
          <p:nvPr/>
        </p:nvSpPr>
        <p:spPr>
          <a:xfrm>
            <a:off x="4781916" y="0"/>
            <a:ext cx="1207404" cy="685799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Tree>
    <p:extLst>
      <p:ext uri="{BB962C8B-B14F-4D97-AF65-F5344CB8AC3E}">
        <p14:creationId xmlns:p14="http://schemas.microsoft.com/office/powerpoint/2010/main" val="8047084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1984</TotalTime>
  <Words>643</Words>
  <Application>Microsoft Macintosh PowerPoint</Application>
  <PresentationFormat>A3 Paper (297x420 mm)</PresentationFormat>
  <Paragraphs>40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Ulrika Lundh Snis (HV)</dc:creator>
  <cp:lastModifiedBy>Ulrika Lundh Snis (HV)</cp:lastModifiedBy>
  <cp:revision>36</cp:revision>
  <dcterms:created xsi:type="dcterms:W3CDTF">2024-04-11T07:53:46Z</dcterms:created>
  <dcterms:modified xsi:type="dcterms:W3CDTF">2025-08-12T08:37:01Z</dcterms:modified>
</cp:coreProperties>
</file>