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21.xml" ContentType="application/inkml+xml"/>
  <Override PartName="/ppt/ink/ink22.xml" ContentType="application/inkml+xml"/>
  <Override PartName="/ppt/ink/ink23.xml" ContentType="application/inkml+xml"/>
  <Override PartName="/ppt/ink/ink24.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4"/>
  </p:sldMasterIdLst>
  <p:notesMasterIdLst>
    <p:notesMasterId r:id="rId27"/>
  </p:notesMasterIdLst>
  <p:sldIdLst>
    <p:sldId id="256" r:id="rId5"/>
    <p:sldId id="270" r:id="rId6"/>
    <p:sldId id="269" r:id="rId7"/>
    <p:sldId id="277" r:id="rId8"/>
    <p:sldId id="287" r:id="rId9"/>
    <p:sldId id="290" r:id="rId10"/>
    <p:sldId id="284" r:id="rId11"/>
    <p:sldId id="285" r:id="rId12"/>
    <p:sldId id="283" r:id="rId13"/>
    <p:sldId id="289" r:id="rId14"/>
    <p:sldId id="274" r:id="rId15"/>
    <p:sldId id="279" r:id="rId16"/>
    <p:sldId id="271" r:id="rId17"/>
    <p:sldId id="275" r:id="rId18"/>
    <p:sldId id="260" r:id="rId19"/>
    <p:sldId id="288" r:id="rId20"/>
    <p:sldId id="278" r:id="rId21"/>
    <p:sldId id="272" r:id="rId22"/>
    <p:sldId id="280" r:id="rId23"/>
    <p:sldId id="266" r:id="rId24"/>
    <p:sldId id="267" r:id="rId25"/>
    <p:sldId id="257" r:id="rId26"/>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108748-EDD6-42BC-ACCB-F75F3BF56267}" v="1603" dt="2020-08-25T10:53:47.897"/>
    <p1510:client id="{2B32A37F-3CB8-1B92-4C18-BF1953FE38B1}" v="100" dt="2020-08-25T06:42:25.640"/>
    <p1510:client id="{8E194DDA-745C-4BD2-B10B-7EFFC165872B}" v="59" dt="2020-08-25T11:50:11.739"/>
    <p1510:client id="{9483F772-618A-4174-A18B-F55C3E5EB36C}" v="744" dt="2020-08-25T09:37:24.9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strid Olsson (HV)" userId="S::baol@hv.se::e31d9bae-18ac-425e-90a9-81ecc292c6ff" providerId="AD" clId="Web-{8B9B58FE-2741-061F-9496-84C1C444EE0F}"/>
    <pc:docChg chg="modSld">
      <pc:chgData name="Astrid Olsson (HV)" userId="S::baol@hv.se::e31d9bae-18ac-425e-90a9-81ecc292c6ff" providerId="AD" clId="Web-{8B9B58FE-2741-061F-9496-84C1C444EE0F}" dt="2020-08-20T04:48:40.238" v="43" actId="20577"/>
      <pc:docMkLst>
        <pc:docMk/>
      </pc:docMkLst>
      <pc:sldChg chg="modSp">
        <pc:chgData name="Astrid Olsson (HV)" userId="S::baol@hv.se::e31d9bae-18ac-425e-90a9-81ecc292c6ff" providerId="AD" clId="Web-{8B9B58FE-2741-061F-9496-84C1C444EE0F}" dt="2020-08-20T04:48:40.238" v="42" actId="20577"/>
        <pc:sldMkLst>
          <pc:docMk/>
          <pc:sldMk cId="3681272245" sldId="275"/>
        </pc:sldMkLst>
        <pc:spChg chg="mod">
          <ac:chgData name="Astrid Olsson (HV)" userId="S::baol@hv.se::e31d9bae-18ac-425e-90a9-81ecc292c6ff" providerId="AD" clId="Web-{8B9B58FE-2741-061F-9496-84C1C444EE0F}" dt="2020-08-20T04:48:40.238" v="42" actId="20577"/>
          <ac:spMkLst>
            <pc:docMk/>
            <pc:sldMk cId="3681272245" sldId="275"/>
            <ac:spMk id="3" creationId="{00000000-0000-0000-0000-000000000000}"/>
          </ac:spMkLst>
        </pc:spChg>
      </pc:sldChg>
    </pc:docChg>
  </pc:docChgLst>
  <pc:docChgLst>
    <pc:chgData name="Rebecka Sverker (HV)" userId="S::resv0006@hv.se::d3fab556-4b07-4f00-882a-40145f9d70f1" providerId="AD" clId="Web-{9483F772-618A-4174-A18B-F55C3E5EB36C}"/>
    <pc:docChg chg="modSld">
      <pc:chgData name="Rebecka Sverker (HV)" userId="S::resv0006@hv.se::d3fab556-4b07-4f00-882a-40145f9d70f1" providerId="AD" clId="Web-{9483F772-618A-4174-A18B-F55C3E5EB36C}" dt="2020-08-25T09:37:23.316" v="738" actId="20577"/>
      <pc:docMkLst>
        <pc:docMk/>
      </pc:docMkLst>
      <pc:sldChg chg="modSp">
        <pc:chgData name="Rebecka Sverker (HV)" userId="S::resv0006@hv.se::d3fab556-4b07-4f00-882a-40145f9d70f1" providerId="AD" clId="Web-{9483F772-618A-4174-A18B-F55C3E5EB36C}" dt="2020-08-25T09:36:31.722" v="714" actId="20577"/>
        <pc:sldMkLst>
          <pc:docMk/>
          <pc:sldMk cId="2608220600" sldId="271"/>
        </pc:sldMkLst>
        <pc:spChg chg="mod">
          <ac:chgData name="Rebecka Sverker (HV)" userId="S::resv0006@hv.se::d3fab556-4b07-4f00-882a-40145f9d70f1" providerId="AD" clId="Web-{9483F772-618A-4174-A18B-F55C3E5EB36C}" dt="2020-08-25T09:36:31.722" v="714" actId="20577"/>
          <ac:spMkLst>
            <pc:docMk/>
            <pc:sldMk cId="2608220600" sldId="271"/>
            <ac:spMk id="4" creationId="{F549A13A-D2FC-4BD0-954E-5038999A510B}"/>
          </ac:spMkLst>
        </pc:spChg>
      </pc:sldChg>
      <pc:sldChg chg="modSp">
        <pc:chgData name="Rebecka Sverker (HV)" userId="S::resv0006@hv.se::d3fab556-4b07-4f00-882a-40145f9d70f1" providerId="AD" clId="Web-{9483F772-618A-4174-A18B-F55C3E5EB36C}" dt="2020-08-25T09:37:23.316" v="738" actId="20577"/>
        <pc:sldMkLst>
          <pc:docMk/>
          <pc:sldMk cId="2759495856" sldId="272"/>
        </pc:sldMkLst>
        <pc:spChg chg="mod">
          <ac:chgData name="Rebecka Sverker (HV)" userId="S::resv0006@hv.se::d3fab556-4b07-4f00-882a-40145f9d70f1" providerId="AD" clId="Web-{9483F772-618A-4174-A18B-F55C3E5EB36C}" dt="2020-08-25T09:37:23.316" v="738" actId="20577"/>
          <ac:spMkLst>
            <pc:docMk/>
            <pc:sldMk cId="2759495856" sldId="272"/>
            <ac:spMk id="4" creationId="{275BB81F-C5E5-435A-80EF-056E50865687}"/>
          </ac:spMkLst>
        </pc:spChg>
      </pc:sldChg>
      <pc:sldChg chg="modSp">
        <pc:chgData name="Rebecka Sverker (HV)" userId="S::resv0006@hv.se::d3fab556-4b07-4f00-882a-40145f9d70f1" providerId="AD" clId="Web-{9483F772-618A-4174-A18B-F55C3E5EB36C}" dt="2020-08-25T09:32:20.582" v="709" actId="20577"/>
        <pc:sldMkLst>
          <pc:docMk/>
          <pc:sldMk cId="1239894903" sldId="274"/>
        </pc:sldMkLst>
        <pc:spChg chg="mod">
          <ac:chgData name="Rebecka Sverker (HV)" userId="S::resv0006@hv.se::d3fab556-4b07-4f00-882a-40145f9d70f1" providerId="AD" clId="Web-{9483F772-618A-4174-A18B-F55C3E5EB36C}" dt="2020-08-25T09:32:20.582" v="709" actId="20577"/>
          <ac:spMkLst>
            <pc:docMk/>
            <pc:sldMk cId="1239894903" sldId="274"/>
            <ac:spMk id="3" creationId="{00000000-0000-0000-0000-000000000000}"/>
          </ac:spMkLst>
        </pc:spChg>
        <pc:spChg chg="mod">
          <ac:chgData name="Rebecka Sverker (HV)" userId="S::resv0006@hv.se::d3fab556-4b07-4f00-882a-40145f9d70f1" providerId="AD" clId="Web-{9483F772-618A-4174-A18B-F55C3E5EB36C}" dt="2020-08-25T09:13:51.398" v="581" actId="20577"/>
          <ac:spMkLst>
            <pc:docMk/>
            <pc:sldMk cId="1239894903" sldId="274"/>
            <ac:spMk id="6" creationId="{00000000-0000-0000-0000-000000000000}"/>
          </ac:spMkLst>
        </pc:spChg>
        <pc:picChg chg="mod">
          <ac:chgData name="Rebecka Sverker (HV)" userId="S::resv0006@hv.se::d3fab556-4b07-4f00-882a-40145f9d70f1" providerId="AD" clId="Web-{9483F772-618A-4174-A18B-F55C3E5EB36C}" dt="2020-08-25T09:18:21.664" v="655" actId="1076"/>
          <ac:picMkLst>
            <pc:docMk/>
            <pc:sldMk cId="1239894903" sldId="274"/>
            <ac:picMk id="7" creationId="{00000000-0000-0000-0000-000000000000}"/>
          </ac:picMkLst>
        </pc:picChg>
      </pc:sldChg>
      <pc:sldChg chg="modSp">
        <pc:chgData name="Rebecka Sverker (HV)" userId="S::resv0006@hv.se::d3fab556-4b07-4f00-882a-40145f9d70f1" providerId="AD" clId="Web-{9483F772-618A-4174-A18B-F55C3E5EB36C}" dt="2020-08-25T09:01:38.697" v="362" actId="1076"/>
        <pc:sldMkLst>
          <pc:docMk/>
          <pc:sldMk cId="3681272245" sldId="275"/>
        </pc:sldMkLst>
        <pc:spChg chg="mod">
          <ac:chgData name="Rebecka Sverker (HV)" userId="S::resv0006@hv.se::d3fab556-4b07-4f00-882a-40145f9d70f1" providerId="AD" clId="Web-{9483F772-618A-4174-A18B-F55C3E5EB36C}" dt="2020-08-25T09:01:34.009" v="361" actId="1076"/>
          <ac:spMkLst>
            <pc:docMk/>
            <pc:sldMk cId="3681272245" sldId="275"/>
            <ac:spMk id="3" creationId="{00000000-0000-0000-0000-000000000000}"/>
          </ac:spMkLst>
        </pc:spChg>
        <pc:spChg chg="mod">
          <ac:chgData name="Rebecka Sverker (HV)" userId="S::resv0006@hv.se::d3fab556-4b07-4f00-882a-40145f9d70f1" providerId="AD" clId="Web-{9483F772-618A-4174-A18B-F55C3E5EB36C}" dt="2020-08-25T09:01:38.697" v="362" actId="1076"/>
          <ac:spMkLst>
            <pc:docMk/>
            <pc:sldMk cId="3681272245" sldId="275"/>
            <ac:spMk id="6" creationId="{00000000-0000-0000-0000-000000000000}"/>
          </ac:spMkLst>
        </pc:spChg>
      </pc:sldChg>
      <pc:sldChg chg="modSp">
        <pc:chgData name="Rebecka Sverker (HV)" userId="S::resv0006@hv.se::d3fab556-4b07-4f00-882a-40145f9d70f1" providerId="AD" clId="Web-{9483F772-618A-4174-A18B-F55C3E5EB36C}" dt="2020-08-25T09:31:54.286" v="706" actId="20577"/>
        <pc:sldMkLst>
          <pc:docMk/>
          <pc:sldMk cId="391571885" sldId="284"/>
        </pc:sldMkLst>
        <pc:spChg chg="mod">
          <ac:chgData name="Rebecka Sverker (HV)" userId="S::resv0006@hv.se::d3fab556-4b07-4f00-882a-40145f9d70f1" providerId="AD" clId="Web-{9483F772-618A-4174-A18B-F55C3E5EB36C}" dt="2020-08-25T09:31:54.286" v="706" actId="20577"/>
          <ac:spMkLst>
            <pc:docMk/>
            <pc:sldMk cId="391571885" sldId="284"/>
            <ac:spMk id="3" creationId="{44EE2EA5-245D-4B45-B993-95A9BAD1DB06}"/>
          </ac:spMkLst>
        </pc:spChg>
      </pc:sldChg>
      <pc:sldChg chg="modSp">
        <pc:chgData name="Rebecka Sverker (HV)" userId="S::resv0006@hv.se::d3fab556-4b07-4f00-882a-40145f9d70f1" providerId="AD" clId="Web-{9483F772-618A-4174-A18B-F55C3E5EB36C}" dt="2020-08-25T09:31:20.832" v="658" actId="1076"/>
        <pc:sldMkLst>
          <pc:docMk/>
          <pc:sldMk cId="341783173" sldId="290"/>
        </pc:sldMkLst>
        <pc:spChg chg="mod">
          <ac:chgData name="Rebecka Sverker (HV)" userId="S::resv0006@hv.se::d3fab556-4b07-4f00-882a-40145f9d70f1" providerId="AD" clId="Web-{9483F772-618A-4174-A18B-F55C3E5EB36C}" dt="2020-08-25T08:25:19.203" v="4" actId="20577"/>
          <ac:spMkLst>
            <pc:docMk/>
            <pc:sldMk cId="341783173" sldId="290"/>
            <ac:spMk id="2" creationId="{091A81C2-8480-4493-8FFF-CDD26F2B895E}"/>
          </ac:spMkLst>
        </pc:spChg>
        <pc:spChg chg="mod">
          <ac:chgData name="Rebecka Sverker (HV)" userId="S::resv0006@hv.se::d3fab556-4b07-4f00-882a-40145f9d70f1" providerId="AD" clId="Web-{9483F772-618A-4174-A18B-F55C3E5EB36C}" dt="2020-08-25T09:31:20.832" v="658" actId="1076"/>
          <ac:spMkLst>
            <pc:docMk/>
            <pc:sldMk cId="341783173" sldId="290"/>
            <ac:spMk id="6" creationId="{B350D889-0AFB-4E23-84A0-1AEEACC93445}"/>
          </ac:spMkLst>
        </pc:spChg>
      </pc:sldChg>
    </pc:docChg>
  </pc:docChgLst>
  <pc:docChgLst>
    <pc:chgData name="Astrid Olsson" userId="e31d9bae-18ac-425e-90a9-81ecc292c6ff" providerId="ADAL" clId="{08108748-EDD6-42BC-ACCB-F75F3BF56267}"/>
    <pc:docChg chg="undo custSel mod addSld delSld modSld sldOrd">
      <pc:chgData name="Astrid Olsson" userId="e31d9bae-18ac-425e-90a9-81ecc292c6ff" providerId="ADAL" clId="{08108748-EDD6-42BC-ACCB-F75F3BF56267}" dt="2020-08-25T10:53:47.898" v="1333"/>
      <pc:docMkLst>
        <pc:docMk/>
      </pc:docMkLst>
      <pc:sldChg chg="modNotesTx">
        <pc:chgData name="Astrid Olsson" userId="e31d9bae-18ac-425e-90a9-81ecc292c6ff" providerId="ADAL" clId="{08108748-EDD6-42BC-ACCB-F75F3BF56267}" dt="2020-08-25T10:43:20.436" v="1310" actId="20577"/>
        <pc:sldMkLst>
          <pc:docMk/>
          <pc:sldMk cId="532779548" sldId="256"/>
        </pc:sldMkLst>
      </pc:sldChg>
      <pc:sldChg chg="modSp mod">
        <pc:chgData name="Astrid Olsson" userId="e31d9bae-18ac-425e-90a9-81ecc292c6ff" providerId="ADAL" clId="{08108748-EDD6-42BC-ACCB-F75F3BF56267}" dt="2020-08-25T10:53:23.248" v="1331" actId="20577"/>
        <pc:sldMkLst>
          <pc:docMk/>
          <pc:sldMk cId="3487362034" sldId="260"/>
        </pc:sldMkLst>
        <pc:spChg chg="mod">
          <ac:chgData name="Astrid Olsson" userId="e31d9bae-18ac-425e-90a9-81ecc292c6ff" providerId="ADAL" clId="{08108748-EDD6-42BC-ACCB-F75F3BF56267}" dt="2020-08-25T10:53:23.248" v="1331" actId="20577"/>
          <ac:spMkLst>
            <pc:docMk/>
            <pc:sldMk cId="3487362034" sldId="260"/>
            <ac:spMk id="22" creationId="{00000000-0000-0000-0000-000000000000}"/>
          </ac:spMkLst>
        </pc:spChg>
      </pc:sldChg>
      <pc:sldChg chg="addSp modSp">
        <pc:chgData name="Astrid Olsson" userId="e31d9bae-18ac-425e-90a9-81ecc292c6ff" providerId="ADAL" clId="{08108748-EDD6-42BC-ACCB-F75F3BF56267}" dt="2020-08-20T04:56:51.093" v="65"/>
        <pc:sldMkLst>
          <pc:docMk/>
          <pc:sldMk cId="954693506" sldId="271"/>
        </pc:sldMkLst>
        <pc:spChg chg="add mod">
          <ac:chgData name="Astrid Olsson" userId="e31d9bae-18ac-425e-90a9-81ecc292c6ff" providerId="ADAL" clId="{08108748-EDD6-42BC-ACCB-F75F3BF56267}" dt="2020-08-20T04:56:51.093" v="65"/>
          <ac:spMkLst>
            <pc:docMk/>
            <pc:sldMk cId="954693506" sldId="271"/>
            <ac:spMk id="3" creationId="{0100ACF9-EB9E-4E27-B236-ED7C3CF072AF}"/>
          </ac:spMkLst>
        </pc:spChg>
      </pc:sldChg>
      <pc:sldChg chg="addSp">
        <pc:chgData name="Astrid Olsson" userId="e31d9bae-18ac-425e-90a9-81ecc292c6ff" providerId="ADAL" clId="{08108748-EDD6-42BC-ACCB-F75F3BF56267}" dt="2020-08-20T04:57:15.125" v="73"/>
        <pc:sldMkLst>
          <pc:docMk/>
          <pc:sldMk cId="1518083497" sldId="271"/>
        </pc:sldMkLst>
        <pc:spChg chg="add">
          <ac:chgData name="Astrid Olsson" userId="e31d9bae-18ac-425e-90a9-81ecc292c6ff" providerId="ADAL" clId="{08108748-EDD6-42BC-ACCB-F75F3BF56267}" dt="2020-08-20T04:57:15.125" v="73"/>
          <ac:spMkLst>
            <pc:docMk/>
            <pc:sldMk cId="1518083497" sldId="271"/>
            <ac:spMk id="2" creationId="{730A8F04-1562-4275-8D21-C53B4B7D61CB}"/>
          </ac:spMkLst>
        </pc:spChg>
      </pc:sldChg>
      <pc:sldChg chg="addSp">
        <pc:chgData name="Astrid Olsson" userId="e31d9bae-18ac-425e-90a9-81ecc292c6ff" providerId="ADAL" clId="{08108748-EDD6-42BC-ACCB-F75F3BF56267}" dt="2020-08-20T04:56:41.219" v="62"/>
        <pc:sldMkLst>
          <pc:docMk/>
          <pc:sldMk cId="2125665878" sldId="271"/>
        </pc:sldMkLst>
        <pc:spChg chg="add">
          <ac:chgData name="Astrid Olsson" userId="e31d9bae-18ac-425e-90a9-81ecc292c6ff" providerId="ADAL" clId="{08108748-EDD6-42BC-ACCB-F75F3BF56267}" dt="2020-08-20T04:56:41.219" v="62"/>
          <ac:spMkLst>
            <pc:docMk/>
            <pc:sldMk cId="2125665878" sldId="271"/>
            <ac:spMk id="2" creationId="{7605C23C-E491-4DCC-A685-E69F8C501E01}"/>
          </ac:spMkLst>
        </pc:spChg>
      </pc:sldChg>
      <pc:sldChg chg="addSp modSp">
        <pc:chgData name="Astrid Olsson" userId="e31d9bae-18ac-425e-90a9-81ecc292c6ff" providerId="ADAL" clId="{08108748-EDD6-42BC-ACCB-F75F3BF56267}" dt="2020-08-20T04:57:30.958" v="76"/>
        <pc:sldMkLst>
          <pc:docMk/>
          <pc:sldMk cId="2360189400" sldId="271"/>
        </pc:sldMkLst>
        <pc:spChg chg="add mod">
          <ac:chgData name="Astrid Olsson" userId="e31d9bae-18ac-425e-90a9-81ecc292c6ff" providerId="ADAL" clId="{08108748-EDD6-42BC-ACCB-F75F3BF56267}" dt="2020-08-20T04:57:30.958" v="76"/>
          <ac:spMkLst>
            <pc:docMk/>
            <pc:sldMk cId="2360189400" sldId="271"/>
            <ac:spMk id="3" creationId="{4D151F89-1F0C-4F96-B773-9B6CB6B9E409}"/>
          </ac:spMkLst>
        </pc:spChg>
      </pc:sldChg>
      <pc:sldChg chg="addSp delSp modSp add del mod ord">
        <pc:chgData name="Astrid Olsson" userId="e31d9bae-18ac-425e-90a9-81ecc292c6ff" providerId="ADAL" clId="{08108748-EDD6-42BC-ACCB-F75F3BF56267}" dt="2020-08-20T04:59:44.526" v="194"/>
        <pc:sldMkLst>
          <pc:docMk/>
          <pc:sldMk cId="2608220600" sldId="271"/>
        </pc:sldMkLst>
        <pc:spChg chg="add del">
          <ac:chgData name="Astrid Olsson" userId="e31d9bae-18ac-425e-90a9-81ecc292c6ff" providerId="ADAL" clId="{08108748-EDD6-42BC-ACCB-F75F3BF56267}" dt="2020-08-20T04:57:40.854" v="79" actId="478"/>
          <ac:spMkLst>
            <pc:docMk/>
            <pc:sldMk cId="2608220600" sldId="271"/>
            <ac:spMk id="3" creationId="{4D151F89-1F0C-4F96-B773-9B6CB6B9E409}"/>
          </ac:spMkLst>
        </pc:spChg>
        <pc:spChg chg="mod">
          <ac:chgData name="Astrid Olsson" userId="e31d9bae-18ac-425e-90a9-81ecc292c6ff" providerId="ADAL" clId="{08108748-EDD6-42BC-ACCB-F75F3BF56267}" dt="2020-08-20T04:59:30.715" v="192" actId="20577"/>
          <ac:spMkLst>
            <pc:docMk/>
            <pc:sldMk cId="2608220600" sldId="271"/>
            <ac:spMk id="4" creationId="{F549A13A-D2FC-4BD0-954E-5038999A510B}"/>
          </ac:spMkLst>
        </pc:spChg>
        <pc:spChg chg="mod">
          <ac:chgData name="Astrid Olsson" userId="e31d9bae-18ac-425e-90a9-81ecc292c6ff" providerId="ADAL" clId="{08108748-EDD6-42BC-ACCB-F75F3BF56267}" dt="2020-08-20T04:57:55.624" v="85" actId="20577"/>
          <ac:spMkLst>
            <pc:docMk/>
            <pc:sldMk cId="2608220600" sldId="271"/>
            <ac:spMk id="7" creationId="{00000000-0000-0000-0000-000000000000}"/>
          </ac:spMkLst>
        </pc:spChg>
      </pc:sldChg>
      <pc:sldChg chg="addSp modSp">
        <pc:chgData name="Astrid Olsson" userId="e31d9bae-18ac-425e-90a9-81ecc292c6ff" providerId="ADAL" clId="{08108748-EDD6-42BC-ACCB-F75F3BF56267}" dt="2020-08-20T04:56:57.592" v="67"/>
        <pc:sldMkLst>
          <pc:docMk/>
          <pc:sldMk cId="2901488625" sldId="271"/>
        </pc:sldMkLst>
        <pc:spChg chg="add mod">
          <ac:chgData name="Astrid Olsson" userId="e31d9bae-18ac-425e-90a9-81ecc292c6ff" providerId="ADAL" clId="{08108748-EDD6-42BC-ACCB-F75F3BF56267}" dt="2020-08-20T04:56:57.592" v="67"/>
          <ac:spMkLst>
            <pc:docMk/>
            <pc:sldMk cId="2901488625" sldId="271"/>
            <ac:spMk id="5" creationId="{1178A4FA-0D62-46FE-B6DA-B3C45DB62074}"/>
          </ac:spMkLst>
        </pc:spChg>
      </pc:sldChg>
      <pc:sldChg chg="addSp">
        <pc:chgData name="Astrid Olsson" userId="e31d9bae-18ac-425e-90a9-81ecc292c6ff" providerId="ADAL" clId="{08108748-EDD6-42BC-ACCB-F75F3BF56267}" dt="2020-08-20T04:58:48.693" v="122"/>
        <pc:sldMkLst>
          <pc:docMk/>
          <pc:sldMk cId="4061109517" sldId="271"/>
        </pc:sldMkLst>
        <pc:spChg chg="add">
          <ac:chgData name="Astrid Olsson" userId="e31d9bae-18ac-425e-90a9-81ecc292c6ff" providerId="ADAL" clId="{08108748-EDD6-42BC-ACCB-F75F3BF56267}" dt="2020-08-20T04:58:48.693" v="122"/>
          <ac:spMkLst>
            <pc:docMk/>
            <pc:sldMk cId="4061109517" sldId="271"/>
            <ac:spMk id="2" creationId="{A7697264-5B19-4B17-B0F0-1DA1EC6FC4D3}"/>
          </ac:spMkLst>
        </pc:spChg>
      </pc:sldChg>
      <pc:sldChg chg="modSp mod">
        <pc:chgData name="Astrid Olsson" userId="e31d9bae-18ac-425e-90a9-81ecc292c6ff" providerId="ADAL" clId="{08108748-EDD6-42BC-ACCB-F75F3BF56267}" dt="2020-08-20T05:00:43.943" v="237" actId="5793"/>
        <pc:sldMkLst>
          <pc:docMk/>
          <pc:sldMk cId="1239894903" sldId="274"/>
        </pc:sldMkLst>
        <pc:spChg chg="mod">
          <ac:chgData name="Astrid Olsson" userId="e31d9bae-18ac-425e-90a9-81ecc292c6ff" providerId="ADAL" clId="{08108748-EDD6-42BC-ACCB-F75F3BF56267}" dt="2020-08-20T05:00:43.943" v="237" actId="5793"/>
          <ac:spMkLst>
            <pc:docMk/>
            <pc:sldMk cId="1239894903" sldId="274"/>
            <ac:spMk id="3" creationId="{00000000-0000-0000-0000-000000000000}"/>
          </ac:spMkLst>
        </pc:spChg>
      </pc:sldChg>
      <pc:sldChg chg="modSp mod">
        <pc:chgData name="Astrid Olsson" userId="e31d9bae-18ac-425e-90a9-81ecc292c6ff" providerId="ADAL" clId="{08108748-EDD6-42BC-ACCB-F75F3BF56267}" dt="2020-08-25T06:49:24.160" v="852" actId="20577"/>
        <pc:sldMkLst>
          <pc:docMk/>
          <pc:sldMk cId="3681272245" sldId="275"/>
        </pc:sldMkLst>
        <pc:spChg chg="mod">
          <ac:chgData name="Astrid Olsson" userId="e31d9bae-18ac-425e-90a9-81ecc292c6ff" providerId="ADAL" clId="{08108748-EDD6-42BC-ACCB-F75F3BF56267}" dt="2020-08-25T06:49:24.160" v="852" actId="20577"/>
          <ac:spMkLst>
            <pc:docMk/>
            <pc:sldMk cId="3681272245" sldId="275"/>
            <ac:spMk id="3" creationId="{00000000-0000-0000-0000-000000000000}"/>
          </ac:spMkLst>
        </pc:spChg>
      </pc:sldChg>
      <pc:sldChg chg="modSp mod">
        <pc:chgData name="Astrid Olsson" userId="e31d9bae-18ac-425e-90a9-81ecc292c6ff" providerId="ADAL" clId="{08108748-EDD6-42BC-ACCB-F75F3BF56267}" dt="2020-08-25T10:23:06.755" v="1246" actId="20577"/>
        <pc:sldMkLst>
          <pc:docMk/>
          <pc:sldMk cId="1934166472" sldId="277"/>
        </pc:sldMkLst>
        <pc:spChg chg="mod">
          <ac:chgData name="Astrid Olsson" userId="e31d9bae-18ac-425e-90a9-81ecc292c6ff" providerId="ADAL" clId="{08108748-EDD6-42BC-ACCB-F75F3BF56267}" dt="2020-08-25T10:23:06.755" v="1246" actId="20577"/>
          <ac:spMkLst>
            <pc:docMk/>
            <pc:sldMk cId="1934166472" sldId="277"/>
            <ac:spMk id="3" creationId="{00000000-0000-0000-0000-000000000000}"/>
          </ac:spMkLst>
        </pc:spChg>
      </pc:sldChg>
      <pc:sldChg chg="modSp mod ord">
        <pc:chgData name="Astrid Olsson" userId="e31d9bae-18ac-425e-90a9-81ecc292c6ff" providerId="ADAL" clId="{08108748-EDD6-42BC-ACCB-F75F3BF56267}" dt="2020-08-25T10:53:47.898" v="1333"/>
        <pc:sldMkLst>
          <pc:docMk/>
          <pc:sldMk cId="293814436" sldId="278"/>
        </pc:sldMkLst>
        <pc:spChg chg="mod">
          <ac:chgData name="Astrid Olsson" userId="e31d9bae-18ac-425e-90a9-81ecc292c6ff" providerId="ADAL" clId="{08108748-EDD6-42BC-ACCB-F75F3BF56267}" dt="2020-08-25T06:47:57.082" v="824" actId="14100"/>
          <ac:spMkLst>
            <pc:docMk/>
            <pc:sldMk cId="293814436" sldId="278"/>
            <ac:spMk id="2" creationId="{4370E8AD-253E-46A1-89F6-1A63FF3D982E}"/>
          </ac:spMkLst>
        </pc:spChg>
      </pc:sldChg>
      <pc:sldChg chg="del ord">
        <pc:chgData name="Astrid Olsson" userId="e31d9bae-18ac-425e-90a9-81ecc292c6ff" providerId="ADAL" clId="{08108748-EDD6-42BC-ACCB-F75F3BF56267}" dt="2020-08-20T05:32:57.742" v="501" actId="47"/>
        <pc:sldMkLst>
          <pc:docMk/>
          <pc:sldMk cId="3091537684" sldId="281"/>
        </pc:sldMkLst>
      </pc:sldChg>
      <pc:sldChg chg="addSp delSp modSp new del mod setBg modAnim">
        <pc:chgData name="Astrid Olsson" userId="e31d9bae-18ac-425e-90a9-81ecc292c6ff" providerId="ADAL" clId="{08108748-EDD6-42BC-ACCB-F75F3BF56267}" dt="2020-08-25T05:20:53.520" v="760" actId="47"/>
        <pc:sldMkLst>
          <pc:docMk/>
          <pc:sldMk cId="2695432143" sldId="282"/>
        </pc:sldMkLst>
        <pc:spChg chg="mod">
          <ac:chgData name="Astrid Olsson" userId="e31d9bae-18ac-425e-90a9-81ecc292c6ff" providerId="ADAL" clId="{08108748-EDD6-42BC-ACCB-F75F3BF56267}" dt="2020-08-20T05:17:49.400" v="374" actId="26606"/>
          <ac:spMkLst>
            <pc:docMk/>
            <pc:sldMk cId="2695432143" sldId="282"/>
            <ac:spMk id="2" creationId="{491F9690-CB00-4397-BCB2-6818EBAE52BB}"/>
          </ac:spMkLst>
        </pc:spChg>
        <pc:spChg chg="mod">
          <ac:chgData name="Astrid Olsson" userId="e31d9bae-18ac-425e-90a9-81ecc292c6ff" providerId="ADAL" clId="{08108748-EDD6-42BC-ACCB-F75F3BF56267}" dt="2020-08-21T15:58:05.537" v="693" actId="20577"/>
          <ac:spMkLst>
            <pc:docMk/>
            <pc:sldMk cId="2695432143" sldId="282"/>
            <ac:spMk id="3" creationId="{3BAFF2B1-E0B6-4061-8D4D-F9F451D09D71}"/>
          </ac:spMkLst>
        </pc:spChg>
        <pc:spChg chg="add del">
          <ac:chgData name="Astrid Olsson" userId="e31d9bae-18ac-425e-90a9-81ecc292c6ff" providerId="ADAL" clId="{08108748-EDD6-42BC-ACCB-F75F3BF56267}" dt="2020-08-20T05:17:36.663" v="369" actId="26606"/>
          <ac:spMkLst>
            <pc:docMk/>
            <pc:sldMk cId="2695432143" sldId="282"/>
            <ac:spMk id="8" creationId="{1BB867FF-FC45-48F7-8104-F89BE54909F1}"/>
          </ac:spMkLst>
        </pc:spChg>
        <pc:spChg chg="add del">
          <ac:chgData name="Astrid Olsson" userId="e31d9bae-18ac-425e-90a9-81ecc292c6ff" providerId="ADAL" clId="{08108748-EDD6-42BC-ACCB-F75F3BF56267}" dt="2020-08-20T05:17:36.663" v="369" actId="26606"/>
          <ac:spMkLst>
            <pc:docMk/>
            <pc:sldMk cId="2695432143" sldId="282"/>
            <ac:spMk id="10" creationId="{8BB56887-D0D5-4F0C-9E19-7247EB83C8B7}"/>
          </ac:spMkLst>
        </pc:spChg>
        <pc:spChg chg="add del">
          <ac:chgData name="Astrid Olsson" userId="e31d9bae-18ac-425e-90a9-81ecc292c6ff" providerId="ADAL" clId="{08108748-EDD6-42BC-ACCB-F75F3BF56267}" dt="2020-08-20T05:17:36.663" v="369" actId="26606"/>
          <ac:spMkLst>
            <pc:docMk/>
            <pc:sldMk cId="2695432143" sldId="282"/>
            <ac:spMk id="12" creationId="{081E4A58-353D-44AE-B2FC-2A74E2E400F7}"/>
          </ac:spMkLst>
        </pc:spChg>
        <pc:spChg chg="add del">
          <ac:chgData name="Astrid Olsson" userId="e31d9bae-18ac-425e-90a9-81ecc292c6ff" providerId="ADAL" clId="{08108748-EDD6-42BC-ACCB-F75F3BF56267}" dt="2020-08-20T05:17:46.994" v="371" actId="26606"/>
          <ac:spMkLst>
            <pc:docMk/>
            <pc:sldMk cId="2695432143" sldId="282"/>
            <ac:spMk id="14" creationId="{3B854194-185D-494D-905C-7C7CB2E30F6E}"/>
          </ac:spMkLst>
        </pc:spChg>
        <pc:spChg chg="add del">
          <ac:chgData name="Astrid Olsson" userId="e31d9bae-18ac-425e-90a9-81ecc292c6ff" providerId="ADAL" clId="{08108748-EDD6-42BC-ACCB-F75F3BF56267}" dt="2020-08-20T05:17:46.994" v="371" actId="26606"/>
          <ac:spMkLst>
            <pc:docMk/>
            <pc:sldMk cId="2695432143" sldId="282"/>
            <ac:spMk id="15" creationId="{B4F5FA0D-0104-4987-8241-EFF7C85B88DE}"/>
          </ac:spMkLst>
        </pc:spChg>
        <pc:spChg chg="add del">
          <ac:chgData name="Astrid Olsson" userId="e31d9bae-18ac-425e-90a9-81ecc292c6ff" providerId="ADAL" clId="{08108748-EDD6-42BC-ACCB-F75F3BF56267}" dt="2020-08-20T05:17:49.385" v="373" actId="26606"/>
          <ac:spMkLst>
            <pc:docMk/>
            <pc:sldMk cId="2695432143" sldId="282"/>
            <ac:spMk id="18" creationId="{4351DFE5-F63D-4BE0-BDA9-E3EB88F01AA5}"/>
          </ac:spMkLst>
        </pc:spChg>
        <pc:spChg chg="add">
          <ac:chgData name="Astrid Olsson" userId="e31d9bae-18ac-425e-90a9-81ecc292c6ff" providerId="ADAL" clId="{08108748-EDD6-42BC-ACCB-F75F3BF56267}" dt="2020-08-20T05:17:49.400" v="374" actId="26606"/>
          <ac:spMkLst>
            <pc:docMk/>
            <pc:sldMk cId="2695432143" sldId="282"/>
            <ac:spMk id="21" creationId="{3B854194-185D-494D-905C-7C7CB2E30F6E}"/>
          </ac:spMkLst>
        </pc:spChg>
        <pc:spChg chg="add">
          <ac:chgData name="Astrid Olsson" userId="e31d9bae-18ac-425e-90a9-81ecc292c6ff" providerId="ADAL" clId="{08108748-EDD6-42BC-ACCB-F75F3BF56267}" dt="2020-08-20T05:17:49.400" v="374" actId="26606"/>
          <ac:spMkLst>
            <pc:docMk/>
            <pc:sldMk cId="2695432143" sldId="282"/>
            <ac:spMk id="22" creationId="{B4F5FA0D-0104-4987-8241-EFF7C85B88DE}"/>
          </ac:spMkLst>
        </pc:spChg>
        <pc:picChg chg="add del">
          <ac:chgData name="Astrid Olsson" userId="e31d9bae-18ac-425e-90a9-81ecc292c6ff" providerId="ADAL" clId="{08108748-EDD6-42BC-ACCB-F75F3BF56267}" dt="2020-08-20T05:17:46.994" v="371" actId="26606"/>
          <ac:picMkLst>
            <pc:docMk/>
            <pc:sldMk cId="2695432143" sldId="282"/>
            <ac:picMk id="16" creationId="{2897127E-6CEF-446C-BE87-93B7C46E49D1}"/>
          </ac:picMkLst>
        </pc:picChg>
        <pc:picChg chg="add del">
          <ac:chgData name="Astrid Olsson" userId="e31d9bae-18ac-425e-90a9-81ecc292c6ff" providerId="ADAL" clId="{08108748-EDD6-42BC-ACCB-F75F3BF56267}" dt="2020-08-20T05:17:49.385" v="373" actId="26606"/>
          <ac:picMkLst>
            <pc:docMk/>
            <pc:sldMk cId="2695432143" sldId="282"/>
            <ac:picMk id="19" creationId="{3AA16612-ACD2-4A16-8F2B-4514FD6BF28F}"/>
          </ac:picMkLst>
        </pc:picChg>
        <pc:picChg chg="add">
          <ac:chgData name="Astrid Olsson" userId="e31d9bae-18ac-425e-90a9-81ecc292c6ff" providerId="ADAL" clId="{08108748-EDD6-42BC-ACCB-F75F3BF56267}" dt="2020-08-20T05:17:49.400" v="374" actId="26606"/>
          <ac:picMkLst>
            <pc:docMk/>
            <pc:sldMk cId="2695432143" sldId="282"/>
            <ac:picMk id="23" creationId="{2897127E-6CEF-446C-BE87-93B7C46E49D1}"/>
          </ac:picMkLst>
        </pc:picChg>
      </pc:sldChg>
      <pc:sldChg chg="addSp delSp modSp new mod setBg">
        <pc:chgData name="Astrid Olsson" userId="e31d9bae-18ac-425e-90a9-81ecc292c6ff" providerId="ADAL" clId="{08108748-EDD6-42BC-ACCB-F75F3BF56267}" dt="2020-08-25T05:21:31.791" v="767" actId="20577"/>
        <pc:sldMkLst>
          <pc:docMk/>
          <pc:sldMk cId="2647957303" sldId="283"/>
        </pc:sldMkLst>
        <pc:spChg chg="mod">
          <ac:chgData name="Astrid Olsson" userId="e31d9bae-18ac-425e-90a9-81ecc292c6ff" providerId="ADAL" clId="{08108748-EDD6-42BC-ACCB-F75F3BF56267}" dt="2020-08-20T05:16:34.321" v="364" actId="26606"/>
          <ac:spMkLst>
            <pc:docMk/>
            <pc:sldMk cId="2647957303" sldId="283"/>
            <ac:spMk id="2" creationId="{D470942B-2190-4F2B-B0E8-F5B5BEF6488C}"/>
          </ac:spMkLst>
        </pc:spChg>
        <pc:spChg chg="mod">
          <ac:chgData name="Astrid Olsson" userId="e31d9bae-18ac-425e-90a9-81ecc292c6ff" providerId="ADAL" clId="{08108748-EDD6-42BC-ACCB-F75F3BF56267}" dt="2020-08-25T05:21:31.791" v="767" actId="20577"/>
          <ac:spMkLst>
            <pc:docMk/>
            <pc:sldMk cId="2647957303" sldId="283"/>
            <ac:spMk id="3" creationId="{D075ACCD-8D2E-4174-AE4C-2B03C9F4D0FA}"/>
          </ac:spMkLst>
        </pc:spChg>
        <pc:spChg chg="add del">
          <ac:chgData name="Astrid Olsson" userId="e31d9bae-18ac-425e-90a9-81ecc292c6ff" providerId="ADAL" clId="{08108748-EDD6-42BC-ACCB-F75F3BF56267}" dt="2020-08-20T05:16:34.314" v="363" actId="26606"/>
          <ac:spMkLst>
            <pc:docMk/>
            <pc:sldMk cId="2647957303" sldId="283"/>
            <ac:spMk id="10" creationId="{81AEB8A9-B768-4E30-BA55-D919E6687343}"/>
          </ac:spMkLst>
        </pc:spChg>
        <pc:spChg chg="add">
          <ac:chgData name="Astrid Olsson" userId="e31d9bae-18ac-425e-90a9-81ecc292c6ff" providerId="ADAL" clId="{08108748-EDD6-42BC-ACCB-F75F3BF56267}" dt="2020-08-20T05:16:34.321" v="364" actId="26606"/>
          <ac:spMkLst>
            <pc:docMk/>
            <pc:sldMk cId="2647957303" sldId="283"/>
            <ac:spMk id="12" creationId="{967D8EB6-EAE1-4F9C-B398-83321E287204}"/>
          </ac:spMkLst>
        </pc:spChg>
        <pc:spChg chg="add">
          <ac:chgData name="Astrid Olsson" userId="e31d9bae-18ac-425e-90a9-81ecc292c6ff" providerId="ADAL" clId="{08108748-EDD6-42BC-ACCB-F75F3BF56267}" dt="2020-08-20T05:16:34.321" v="364" actId="26606"/>
          <ac:spMkLst>
            <pc:docMk/>
            <pc:sldMk cId="2647957303" sldId="283"/>
            <ac:spMk id="13" creationId="{59A309A7-1751-4ABE-A3C1-EEC40366AD89}"/>
          </ac:spMkLst>
        </pc:spChg>
        <pc:picChg chg="add mod">
          <ac:chgData name="Astrid Olsson" userId="e31d9bae-18ac-425e-90a9-81ecc292c6ff" providerId="ADAL" clId="{08108748-EDD6-42BC-ACCB-F75F3BF56267}" dt="2020-08-20T05:16:34.321" v="364" actId="26606"/>
          <ac:picMkLst>
            <pc:docMk/>
            <pc:sldMk cId="2647957303" sldId="283"/>
            <ac:picMk id="5" creationId="{A1FB1C3E-860C-4800-A27F-22878B25691B}"/>
          </ac:picMkLst>
        </pc:picChg>
      </pc:sldChg>
      <pc:sldChg chg="addSp delSp modSp new add del mod ord modAnim">
        <pc:chgData name="Astrid Olsson" userId="e31d9bae-18ac-425e-90a9-81ecc292c6ff" providerId="ADAL" clId="{08108748-EDD6-42BC-ACCB-F75F3BF56267}" dt="2020-08-25T10:51:05.439" v="1320" actId="1076"/>
        <pc:sldMkLst>
          <pc:docMk/>
          <pc:sldMk cId="391571885" sldId="284"/>
        </pc:sldMkLst>
        <pc:spChg chg="add del mod">
          <ac:chgData name="Astrid Olsson" userId="e31d9bae-18ac-425e-90a9-81ecc292c6ff" providerId="ADAL" clId="{08108748-EDD6-42BC-ACCB-F75F3BF56267}" dt="2020-08-20T05:28:25.763" v="439" actId="20577"/>
          <ac:spMkLst>
            <pc:docMk/>
            <pc:sldMk cId="391571885" sldId="284"/>
            <ac:spMk id="2" creationId="{770F2366-3730-484A-BD54-8A98C97CB84E}"/>
          </ac:spMkLst>
        </pc:spChg>
        <pc:spChg chg="mod">
          <ac:chgData name="Astrid Olsson" userId="e31d9bae-18ac-425e-90a9-81ecc292c6ff" providerId="ADAL" clId="{08108748-EDD6-42BC-ACCB-F75F3BF56267}" dt="2020-08-25T10:51:00.282" v="1318" actId="20577"/>
          <ac:spMkLst>
            <pc:docMk/>
            <pc:sldMk cId="391571885" sldId="284"/>
            <ac:spMk id="3" creationId="{44EE2EA5-245D-4B45-B993-95A9BAD1DB06}"/>
          </ac:spMkLst>
        </pc:spChg>
        <pc:spChg chg="mod">
          <ac:chgData name="Astrid Olsson" userId="e31d9bae-18ac-425e-90a9-81ecc292c6ff" providerId="ADAL" clId="{08108748-EDD6-42BC-ACCB-F75F3BF56267}" dt="2020-08-25T05:21:03.758" v="761" actId="6549"/>
          <ac:spMkLst>
            <pc:docMk/>
            <pc:sldMk cId="391571885" sldId="284"/>
            <ac:spMk id="4" creationId="{797E8A0E-5F21-4879-8431-79978A936403}"/>
          </ac:spMkLst>
        </pc:spChg>
        <pc:picChg chg="add mod">
          <ac:chgData name="Astrid Olsson" userId="e31d9bae-18ac-425e-90a9-81ecc292c6ff" providerId="ADAL" clId="{08108748-EDD6-42BC-ACCB-F75F3BF56267}" dt="2020-08-25T10:51:05.439" v="1320" actId="1076"/>
          <ac:picMkLst>
            <pc:docMk/>
            <pc:sldMk cId="391571885" sldId="284"/>
            <ac:picMk id="6" creationId="{6B22B3E3-41B4-4ABF-A229-62E30428E257}"/>
          </ac:picMkLst>
        </pc:picChg>
      </pc:sldChg>
      <pc:sldChg chg="addSp">
        <pc:chgData name="Astrid Olsson" userId="e31d9bae-18ac-425e-90a9-81ecc292c6ff" providerId="ADAL" clId="{08108748-EDD6-42BC-ACCB-F75F3BF56267}" dt="2020-08-20T05:26:09.930" v="392"/>
        <pc:sldMkLst>
          <pc:docMk/>
          <pc:sldMk cId="1472088256" sldId="284"/>
        </pc:sldMkLst>
        <pc:spChg chg="add">
          <ac:chgData name="Astrid Olsson" userId="e31d9bae-18ac-425e-90a9-81ecc292c6ff" providerId="ADAL" clId="{08108748-EDD6-42BC-ACCB-F75F3BF56267}" dt="2020-08-20T05:26:09.930" v="392"/>
          <ac:spMkLst>
            <pc:docMk/>
            <pc:sldMk cId="1472088256" sldId="284"/>
            <ac:spMk id="4" creationId="{797E8A0E-5F21-4879-8431-79978A936403}"/>
          </ac:spMkLst>
        </pc:spChg>
      </pc:sldChg>
      <pc:sldChg chg="addSp">
        <pc:chgData name="Astrid Olsson" userId="e31d9bae-18ac-425e-90a9-81ecc292c6ff" providerId="ADAL" clId="{08108748-EDD6-42BC-ACCB-F75F3BF56267}" dt="2020-08-20T05:31:13.961" v="467"/>
        <pc:sldMkLst>
          <pc:docMk/>
          <pc:sldMk cId="1933933751" sldId="285"/>
        </pc:sldMkLst>
        <pc:spChg chg="add">
          <ac:chgData name="Astrid Olsson" userId="e31d9bae-18ac-425e-90a9-81ecc292c6ff" providerId="ADAL" clId="{08108748-EDD6-42BC-ACCB-F75F3BF56267}" dt="2020-08-20T05:31:13.961" v="467"/>
          <ac:spMkLst>
            <pc:docMk/>
            <pc:sldMk cId="1933933751" sldId="285"/>
            <ac:spMk id="4" creationId="{59558FFB-A8E9-49B5-B036-843CB33A465C}"/>
          </ac:spMkLst>
        </pc:spChg>
      </pc:sldChg>
      <pc:sldChg chg="addSp">
        <pc:chgData name="Astrid Olsson" userId="e31d9bae-18ac-425e-90a9-81ecc292c6ff" providerId="ADAL" clId="{08108748-EDD6-42BC-ACCB-F75F3BF56267}" dt="2020-08-20T05:31:25.690" v="471"/>
        <pc:sldMkLst>
          <pc:docMk/>
          <pc:sldMk cId="3283859573" sldId="285"/>
        </pc:sldMkLst>
        <pc:spChg chg="add">
          <ac:chgData name="Astrid Olsson" userId="e31d9bae-18ac-425e-90a9-81ecc292c6ff" providerId="ADAL" clId="{08108748-EDD6-42BC-ACCB-F75F3BF56267}" dt="2020-08-20T05:31:25.690" v="471"/>
          <ac:spMkLst>
            <pc:docMk/>
            <pc:sldMk cId="3283859573" sldId="285"/>
            <ac:spMk id="4" creationId="{DDEF83CE-11D5-46BB-82FD-09DF6A196FF9}"/>
          </ac:spMkLst>
        </pc:spChg>
      </pc:sldChg>
      <pc:sldChg chg="addSp modSp new add del mod modAnim">
        <pc:chgData name="Astrid Olsson" userId="e31d9bae-18ac-425e-90a9-81ecc292c6ff" providerId="ADAL" clId="{08108748-EDD6-42BC-ACCB-F75F3BF56267}" dt="2020-08-25T10:51:27.379" v="1326" actId="1076"/>
        <pc:sldMkLst>
          <pc:docMk/>
          <pc:sldMk cId="3385673977" sldId="285"/>
        </pc:sldMkLst>
        <pc:spChg chg="mod">
          <ac:chgData name="Astrid Olsson" userId="e31d9bae-18ac-425e-90a9-81ecc292c6ff" providerId="ADAL" clId="{08108748-EDD6-42BC-ACCB-F75F3BF56267}" dt="2020-08-20T05:28:43.788" v="443"/>
          <ac:spMkLst>
            <pc:docMk/>
            <pc:sldMk cId="3385673977" sldId="285"/>
            <ac:spMk id="2" creationId="{78A26878-39ED-4A5F-A5D8-5EA18208EBB8}"/>
          </ac:spMkLst>
        </pc:spChg>
        <pc:spChg chg="mod">
          <ac:chgData name="Astrid Olsson" userId="e31d9bae-18ac-425e-90a9-81ecc292c6ff" providerId="ADAL" clId="{08108748-EDD6-42BC-ACCB-F75F3BF56267}" dt="2020-08-25T10:51:23.540" v="1325" actId="5793"/>
          <ac:spMkLst>
            <pc:docMk/>
            <pc:sldMk cId="3385673977" sldId="285"/>
            <ac:spMk id="3" creationId="{EE48FC9C-DF13-4954-86D3-71C49876FAB7}"/>
          </ac:spMkLst>
        </pc:spChg>
        <pc:spChg chg="mod">
          <ac:chgData name="Astrid Olsson" userId="e31d9bae-18ac-425e-90a9-81ecc292c6ff" providerId="ADAL" clId="{08108748-EDD6-42BC-ACCB-F75F3BF56267}" dt="2020-08-20T05:31:32.831" v="473" actId="21"/>
          <ac:spMkLst>
            <pc:docMk/>
            <pc:sldMk cId="3385673977" sldId="285"/>
            <ac:spMk id="4" creationId="{DDEF83CE-11D5-46BB-82FD-09DF6A196FF9}"/>
          </ac:spMkLst>
        </pc:spChg>
        <pc:picChg chg="add mod">
          <ac:chgData name="Astrid Olsson" userId="e31d9bae-18ac-425e-90a9-81ecc292c6ff" providerId="ADAL" clId="{08108748-EDD6-42BC-ACCB-F75F3BF56267}" dt="2020-08-25T10:51:27.379" v="1326" actId="1076"/>
          <ac:picMkLst>
            <pc:docMk/>
            <pc:sldMk cId="3385673977" sldId="285"/>
            <ac:picMk id="6" creationId="{E7D46633-977D-4781-8591-9DE23DD0D5BA}"/>
          </ac:picMkLst>
        </pc:picChg>
      </pc:sldChg>
      <pc:sldChg chg="addSp">
        <pc:chgData name="Astrid Olsson" userId="e31d9bae-18ac-425e-90a9-81ecc292c6ff" providerId="ADAL" clId="{08108748-EDD6-42BC-ACCB-F75F3BF56267}" dt="2020-08-20T05:31:07.127" v="463"/>
        <pc:sldMkLst>
          <pc:docMk/>
          <pc:sldMk cId="4020527658" sldId="285"/>
        </pc:sldMkLst>
        <pc:spChg chg="add">
          <ac:chgData name="Astrid Olsson" userId="e31d9bae-18ac-425e-90a9-81ecc292c6ff" providerId="ADAL" clId="{08108748-EDD6-42BC-ACCB-F75F3BF56267}" dt="2020-08-20T05:31:07.127" v="463"/>
          <ac:spMkLst>
            <pc:docMk/>
            <pc:sldMk cId="4020527658" sldId="285"/>
            <ac:spMk id="4" creationId="{995D3A9D-B3A7-49B1-A36A-BFC93B822A55}"/>
          </ac:spMkLst>
        </pc:spChg>
      </pc:sldChg>
      <pc:sldChg chg="modSp new del mod">
        <pc:chgData name="Astrid Olsson" userId="e31d9bae-18ac-425e-90a9-81ecc292c6ff" providerId="ADAL" clId="{08108748-EDD6-42BC-ACCB-F75F3BF56267}" dt="2020-08-25T05:21:42.048" v="768" actId="47"/>
        <pc:sldMkLst>
          <pc:docMk/>
          <pc:sldMk cId="3177607423" sldId="286"/>
        </pc:sldMkLst>
        <pc:spChg chg="mod">
          <ac:chgData name="Astrid Olsson" userId="e31d9bae-18ac-425e-90a9-81ecc292c6ff" providerId="ADAL" clId="{08108748-EDD6-42BC-ACCB-F75F3BF56267}" dt="2020-08-20T05:42:17.223" v="524" actId="20577"/>
          <ac:spMkLst>
            <pc:docMk/>
            <pc:sldMk cId="3177607423" sldId="286"/>
            <ac:spMk id="2" creationId="{A94AF9AF-BEB4-4A98-B859-261491B5DC0E}"/>
          </ac:spMkLst>
        </pc:spChg>
        <pc:spChg chg="mod">
          <ac:chgData name="Astrid Olsson" userId="e31d9bae-18ac-425e-90a9-81ecc292c6ff" providerId="ADAL" clId="{08108748-EDD6-42BC-ACCB-F75F3BF56267}" dt="2020-08-20T05:45:25.194" v="678" actId="20577"/>
          <ac:spMkLst>
            <pc:docMk/>
            <pc:sldMk cId="3177607423" sldId="286"/>
            <ac:spMk id="3" creationId="{CE0B883B-105C-4827-ACC8-66A2B814703C}"/>
          </ac:spMkLst>
        </pc:spChg>
      </pc:sldChg>
      <pc:sldChg chg="modSp add mod modAnim">
        <pc:chgData name="Astrid Olsson" userId="e31d9bae-18ac-425e-90a9-81ecc292c6ff" providerId="ADAL" clId="{08108748-EDD6-42BC-ACCB-F75F3BF56267}" dt="2020-08-25T10:18:57.730" v="1234" actId="20577"/>
        <pc:sldMkLst>
          <pc:docMk/>
          <pc:sldMk cId="1169105552" sldId="287"/>
        </pc:sldMkLst>
        <pc:spChg chg="mod">
          <ac:chgData name="Astrid Olsson" userId="e31d9bae-18ac-425e-90a9-81ecc292c6ff" providerId="ADAL" clId="{08108748-EDD6-42BC-ACCB-F75F3BF56267}" dt="2020-08-25T10:18:57.730" v="1234" actId="20577"/>
          <ac:spMkLst>
            <pc:docMk/>
            <pc:sldMk cId="1169105552" sldId="287"/>
            <ac:spMk id="3" creationId="{3BAFF2B1-E0B6-4061-8D4D-F9F451D09D71}"/>
          </ac:spMkLst>
        </pc:spChg>
      </pc:sldChg>
      <pc:sldChg chg="add del">
        <pc:chgData name="Astrid Olsson" userId="e31d9bae-18ac-425e-90a9-81ecc292c6ff" providerId="ADAL" clId="{08108748-EDD6-42BC-ACCB-F75F3BF56267}" dt="2020-08-25T05:20:35.454" v="759" actId="47"/>
        <pc:sldMkLst>
          <pc:docMk/>
          <pc:sldMk cId="1775716752" sldId="288"/>
        </pc:sldMkLst>
      </pc:sldChg>
      <pc:sldChg chg="modSp add mod ord modAnim">
        <pc:chgData name="Astrid Olsson" userId="e31d9bae-18ac-425e-90a9-81ecc292c6ff" providerId="ADAL" clId="{08108748-EDD6-42BC-ACCB-F75F3BF56267}" dt="2020-08-25T10:23:51.427" v="1293" actId="20577"/>
        <pc:sldMkLst>
          <pc:docMk/>
          <pc:sldMk cId="326140870" sldId="289"/>
        </pc:sldMkLst>
        <pc:spChg chg="mod">
          <ac:chgData name="Astrid Olsson" userId="e31d9bae-18ac-425e-90a9-81ecc292c6ff" providerId="ADAL" clId="{08108748-EDD6-42BC-ACCB-F75F3BF56267}" dt="2020-08-25T06:53:18.813" v="874" actId="20577"/>
          <ac:spMkLst>
            <pc:docMk/>
            <pc:sldMk cId="326140870" sldId="289"/>
            <ac:spMk id="2" creationId="{491F9690-CB00-4397-BCB2-6818EBAE52BB}"/>
          </ac:spMkLst>
        </pc:spChg>
        <pc:spChg chg="mod">
          <ac:chgData name="Astrid Olsson" userId="e31d9bae-18ac-425e-90a9-81ecc292c6ff" providerId="ADAL" clId="{08108748-EDD6-42BC-ACCB-F75F3BF56267}" dt="2020-08-25T10:23:51.427" v="1293" actId="20577"/>
          <ac:spMkLst>
            <pc:docMk/>
            <pc:sldMk cId="326140870" sldId="289"/>
            <ac:spMk id="3" creationId="{3BAFF2B1-E0B6-4061-8D4D-F9F451D09D71}"/>
          </ac:spMkLst>
        </pc:spChg>
      </pc:sldChg>
      <pc:sldChg chg="addSp delSp modSp new mod setBg">
        <pc:chgData name="Astrid Olsson" userId="e31d9bae-18ac-425e-90a9-81ecc292c6ff" providerId="ADAL" clId="{08108748-EDD6-42BC-ACCB-F75F3BF56267}" dt="2020-08-25T10:29:18.770" v="1300" actId="11529"/>
        <pc:sldMkLst>
          <pc:docMk/>
          <pc:sldMk cId="341783173" sldId="290"/>
        </pc:sldMkLst>
        <pc:spChg chg="mod">
          <ac:chgData name="Astrid Olsson" userId="e31d9bae-18ac-425e-90a9-81ecc292c6ff" providerId="ADAL" clId="{08108748-EDD6-42BC-ACCB-F75F3BF56267}" dt="2020-08-25T10:28:58.121" v="1298" actId="26606"/>
          <ac:spMkLst>
            <pc:docMk/>
            <pc:sldMk cId="341783173" sldId="290"/>
            <ac:spMk id="2" creationId="{091A81C2-8480-4493-8FFF-CDD26F2B895E}"/>
          </ac:spMkLst>
        </pc:spChg>
        <pc:spChg chg="del">
          <ac:chgData name="Astrid Olsson" userId="e31d9bae-18ac-425e-90a9-81ecc292c6ff" providerId="ADAL" clId="{08108748-EDD6-42BC-ACCB-F75F3BF56267}" dt="2020-08-25T07:25:47.988" v="955" actId="22"/>
          <ac:spMkLst>
            <pc:docMk/>
            <pc:sldMk cId="341783173" sldId="290"/>
            <ac:spMk id="3" creationId="{D8FB1F18-AA50-4235-9A18-B7EA791D3067}"/>
          </ac:spMkLst>
        </pc:spChg>
        <pc:spChg chg="add mod">
          <ac:chgData name="Astrid Olsson" userId="e31d9bae-18ac-425e-90a9-81ecc292c6ff" providerId="ADAL" clId="{08108748-EDD6-42BC-ACCB-F75F3BF56267}" dt="2020-08-25T10:28:58.121" v="1298" actId="26606"/>
          <ac:spMkLst>
            <pc:docMk/>
            <pc:sldMk cId="341783173" sldId="290"/>
            <ac:spMk id="6" creationId="{B350D889-0AFB-4E23-84A0-1AEEACC93445}"/>
          </ac:spMkLst>
        </pc:spChg>
        <pc:spChg chg="add">
          <ac:chgData name="Astrid Olsson" userId="e31d9bae-18ac-425e-90a9-81ecc292c6ff" providerId="ADAL" clId="{08108748-EDD6-42BC-ACCB-F75F3BF56267}" dt="2020-08-25T10:29:18.770" v="1300" actId="11529"/>
          <ac:spMkLst>
            <pc:docMk/>
            <pc:sldMk cId="341783173" sldId="290"/>
            <ac:spMk id="9" creationId="{F69D5F86-0346-4A0B-9FC6-D88956BC87EC}"/>
          </ac:spMkLst>
        </pc:spChg>
        <pc:spChg chg="add del">
          <ac:chgData name="Astrid Olsson" userId="e31d9bae-18ac-425e-90a9-81ecc292c6ff" providerId="ADAL" clId="{08108748-EDD6-42BC-ACCB-F75F3BF56267}" dt="2020-08-25T10:28:58.121" v="1298" actId="26606"/>
          <ac:spMkLst>
            <pc:docMk/>
            <pc:sldMk cId="341783173" sldId="290"/>
            <ac:spMk id="13" creationId="{AAAE94E3-A7DB-4868-B1E3-E49703488BBC}"/>
          </ac:spMkLst>
        </pc:spChg>
        <pc:spChg chg="add del">
          <ac:chgData name="Astrid Olsson" userId="e31d9bae-18ac-425e-90a9-81ecc292c6ff" providerId="ADAL" clId="{08108748-EDD6-42BC-ACCB-F75F3BF56267}" dt="2020-08-25T10:28:58.121" v="1298" actId="26606"/>
          <ac:spMkLst>
            <pc:docMk/>
            <pc:sldMk cId="341783173" sldId="290"/>
            <ac:spMk id="19" creationId="{3873B707-463F-40B0-8227-E8CC6C67EB25}"/>
          </ac:spMkLst>
        </pc:spChg>
        <pc:spChg chg="add del">
          <ac:chgData name="Astrid Olsson" userId="e31d9bae-18ac-425e-90a9-81ecc292c6ff" providerId="ADAL" clId="{08108748-EDD6-42BC-ACCB-F75F3BF56267}" dt="2020-08-25T10:28:58.121" v="1298" actId="26606"/>
          <ac:spMkLst>
            <pc:docMk/>
            <pc:sldMk cId="341783173" sldId="290"/>
            <ac:spMk id="21" creationId="{C13237C8-E62C-4F0D-A318-BD6FB6C2D138}"/>
          </ac:spMkLst>
        </pc:spChg>
        <pc:spChg chg="add del">
          <ac:chgData name="Astrid Olsson" userId="e31d9bae-18ac-425e-90a9-81ecc292c6ff" providerId="ADAL" clId="{08108748-EDD6-42BC-ACCB-F75F3BF56267}" dt="2020-08-25T10:28:58.121" v="1298" actId="26606"/>
          <ac:spMkLst>
            <pc:docMk/>
            <pc:sldMk cId="341783173" sldId="290"/>
            <ac:spMk id="23" creationId="{19C9EAEA-39D0-4B0E-A0EB-51E7B26740B1}"/>
          </ac:spMkLst>
        </pc:spChg>
        <pc:spChg chg="add del">
          <ac:chgData name="Astrid Olsson" userId="e31d9bae-18ac-425e-90a9-81ecc292c6ff" providerId="ADAL" clId="{08108748-EDD6-42BC-ACCB-F75F3BF56267}" dt="2020-08-25T10:28:58.121" v="1298" actId="26606"/>
          <ac:spMkLst>
            <pc:docMk/>
            <pc:sldMk cId="341783173" sldId="290"/>
            <ac:spMk id="25" creationId="{8CB5D2D7-DF65-4E86-BFBA-FFB9B5ACEB64}"/>
          </ac:spMkLst>
        </pc:spChg>
        <pc:grpChg chg="add del">
          <ac:chgData name="Astrid Olsson" userId="e31d9bae-18ac-425e-90a9-81ecc292c6ff" providerId="ADAL" clId="{08108748-EDD6-42BC-ACCB-F75F3BF56267}" dt="2020-08-25T10:28:58.121" v="1298" actId="26606"/>
          <ac:grpSpMkLst>
            <pc:docMk/>
            <pc:sldMk cId="341783173" sldId="290"/>
            <ac:grpSpMk id="15" creationId="{1DE889C7-FAD6-4397-98E2-05D503484459}"/>
          </ac:grpSpMkLst>
        </pc:grpChg>
        <pc:picChg chg="add mod ord">
          <ac:chgData name="Astrid Olsson" userId="e31d9bae-18ac-425e-90a9-81ecc292c6ff" providerId="ADAL" clId="{08108748-EDD6-42BC-ACCB-F75F3BF56267}" dt="2020-08-25T10:29:03.403" v="1299" actId="1076"/>
          <ac:picMkLst>
            <pc:docMk/>
            <pc:sldMk cId="341783173" sldId="290"/>
            <ac:picMk id="5" creationId="{98E3EF99-AA3E-4E8D-A741-011E5B548CC8}"/>
          </ac:picMkLst>
        </pc:picChg>
        <pc:picChg chg="add mod">
          <ac:chgData name="Astrid Olsson" userId="e31d9bae-18ac-425e-90a9-81ecc292c6ff" providerId="ADAL" clId="{08108748-EDD6-42BC-ACCB-F75F3BF56267}" dt="2020-08-25T10:28:58.121" v="1298" actId="26606"/>
          <ac:picMkLst>
            <pc:docMk/>
            <pc:sldMk cId="341783173" sldId="290"/>
            <ac:picMk id="8" creationId="{7C6D1C80-85D3-477E-A57D-888357DBB394}"/>
          </ac:picMkLst>
        </pc:picChg>
      </pc:sldChg>
      <pc:sldMasterChg chg="delSldLayout">
        <pc:chgData name="Astrid Olsson" userId="e31d9bae-18ac-425e-90a9-81ecc292c6ff" providerId="ADAL" clId="{08108748-EDD6-42BC-ACCB-F75F3BF56267}" dt="2020-08-20T05:32:57.742" v="501" actId="47"/>
        <pc:sldMasterMkLst>
          <pc:docMk/>
          <pc:sldMasterMk cId="1720318068" sldId="2147483714"/>
        </pc:sldMasterMkLst>
        <pc:sldLayoutChg chg="del">
          <pc:chgData name="Astrid Olsson" userId="e31d9bae-18ac-425e-90a9-81ecc292c6ff" providerId="ADAL" clId="{08108748-EDD6-42BC-ACCB-F75F3BF56267}" dt="2020-08-20T05:32:57.742" v="501" actId="47"/>
          <pc:sldLayoutMkLst>
            <pc:docMk/>
            <pc:sldMasterMk cId="1720318068" sldId="2147483714"/>
            <pc:sldLayoutMk cId="374891154" sldId="2147483726"/>
          </pc:sldLayoutMkLst>
        </pc:sldLayoutChg>
      </pc:sldMasterChg>
    </pc:docChg>
  </pc:docChgLst>
  <pc:docChgLst>
    <pc:chgData name="Astrid Olsson (HV)" userId="S::baol@hv.se::e31d9bae-18ac-425e-90a9-81ecc292c6ff" providerId="AD" clId="Web-{31556BC0-2D04-298E-21F2-702319706AA3}"/>
    <pc:docChg chg="modSld sldOrd">
      <pc:chgData name="Astrid Olsson (HV)" userId="S::baol@hv.se::e31d9bae-18ac-425e-90a9-81ecc292c6ff" providerId="AD" clId="Web-{31556BC0-2D04-298E-21F2-702319706AA3}" dt="2020-08-20T04:51:38.186" v="102"/>
      <pc:docMkLst>
        <pc:docMk/>
      </pc:docMkLst>
      <pc:sldChg chg="addSp modSp">
        <pc:chgData name="Astrid Olsson (HV)" userId="S::baol@hv.se::e31d9bae-18ac-425e-90a9-81ecc292c6ff" providerId="AD" clId="Web-{31556BC0-2D04-298E-21F2-702319706AA3}" dt="2020-08-20T04:50:23.857" v="1" actId="1076"/>
        <pc:sldMkLst>
          <pc:docMk/>
          <pc:sldMk cId="532779548" sldId="256"/>
        </pc:sldMkLst>
        <pc:picChg chg="add mod">
          <ac:chgData name="Astrid Olsson (HV)" userId="S::baol@hv.se::e31d9bae-18ac-425e-90a9-81ecc292c6ff" providerId="AD" clId="Web-{31556BC0-2D04-298E-21F2-702319706AA3}" dt="2020-08-20T04:50:23.857" v="1" actId="1076"/>
          <ac:picMkLst>
            <pc:docMk/>
            <pc:sldMk cId="532779548" sldId="256"/>
            <ac:picMk id="4" creationId="{8F444A12-51DB-4B9F-BC33-FBEC450A72FF}"/>
          </ac:picMkLst>
        </pc:picChg>
      </pc:sldChg>
      <pc:sldChg chg="modSp ord">
        <pc:chgData name="Astrid Olsson (HV)" userId="S::baol@hv.se::e31d9bae-18ac-425e-90a9-81ecc292c6ff" providerId="AD" clId="Web-{31556BC0-2D04-298E-21F2-702319706AA3}" dt="2020-08-20T04:51:38.186" v="102"/>
        <pc:sldMkLst>
          <pc:docMk/>
          <pc:sldMk cId="293814436" sldId="278"/>
        </pc:sldMkLst>
        <pc:spChg chg="mod">
          <ac:chgData name="Astrid Olsson (HV)" userId="S::baol@hv.se::e31d9bae-18ac-425e-90a9-81ecc292c6ff" providerId="AD" clId="Web-{31556BC0-2D04-298E-21F2-702319706AA3}" dt="2020-08-20T04:51:24.030" v="99" actId="20577"/>
          <ac:spMkLst>
            <pc:docMk/>
            <pc:sldMk cId="293814436" sldId="278"/>
            <ac:spMk id="2" creationId="{4370E8AD-253E-46A1-89F6-1A63FF3D982E}"/>
          </ac:spMkLst>
        </pc:spChg>
        <pc:spChg chg="mod">
          <ac:chgData name="Astrid Olsson (HV)" userId="S::baol@hv.se::e31d9bae-18ac-425e-90a9-81ecc292c6ff" providerId="AD" clId="Web-{31556BC0-2D04-298E-21F2-702319706AA3}" dt="2020-08-20T04:51:01.217" v="83" actId="14100"/>
          <ac:spMkLst>
            <pc:docMk/>
            <pc:sldMk cId="293814436" sldId="278"/>
            <ac:spMk id="6" creationId="{00000000-0000-0000-0000-000000000000}"/>
          </ac:spMkLst>
        </pc:spChg>
      </pc:sldChg>
    </pc:docChg>
  </pc:docChgLst>
  <pc:docChgLst>
    <pc:chgData name="Astrid Olsson (HV)" userId="e31d9bae-18ac-425e-90a9-81ecc292c6ff" providerId="ADAL" clId="{08108748-EDD6-42BC-ACCB-F75F3BF56267}"/>
    <pc:docChg chg="undo custSel addSld modSld sldOrd">
      <pc:chgData name="Astrid Olsson (HV)" userId="e31d9bae-18ac-425e-90a9-81ecc292c6ff" providerId="ADAL" clId="{08108748-EDD6-42BC-ACCB-F75F3BF56267}" dt="2020-08-20T14:00:58.071" v="500" actId="20577"/>
      <pc:docMkLst>
        <pc:docMk/>
      </pc:docMkLst>
      <pc:sldChg chg="addSp modSp mod">
        <pc:chgData name="Astrid Olsson (HV)" userId="e31d9bae-18ac-425e-90a9-81ecc292c6ff" providerId="ADAL" clId="{08108748-EDD6-42BC-ACCB-F75F3BF56267}" dt="2020-08-19T07:57:46.487" v="73" actId="20577"/>
        <pc:sldMkLst>
          <pc:docMk/>
          <pc:sldMk cId="532779548" sldId="256"/>
        </pc:sldMkLst>
        <pc:spChg chg="add mod">
          <ac:chgData name="Astrid Olsson (HV)" userId="e31d9bae-18ac-425e-90a9-81ecc292c6ff" providerId="ADAL" clId="{08108748-EDD6-42BC-ACCB-F75F3BF56267}" dt="2020-08-19T07:57:46.487" v="73" actId="20577"/>
          <ac:spMkLst>
            <pc:docMk/>
            <pc:sldMk cId="532779548" sldId="256"/>
            <ac:spMk id="3" creationId="{AA48F254-2EFA-43A3-9894-81A6ED9BDBB1}"/>
          </ac:spMkLst>
        </pc:spChg>
      </pc:sldChg>
      <pc:sldChg chg="mod modShow">
        <pc:chgData name="Astrid Olsson (HV)" userId="e31d9bae-18ac-425e-90a9-81ecc292c6ff" providerId="ADAL" clId="{08108748-EDD6-42BC-ACCB-F75F3BF56267}" dt="2020-08-20T06:13:08.634" v="376" actId="729"/>
        <pc:sldMkLst>
          <pc:docMk/>
          <pc:sldMk cId="2829087617" sldId="257"/>
        </pc:sldMkLst>
      </pc:sldChg>
      <pc:sldChg chg="ord">
        <pc:chgData name="Astrid Olsson (HV)" userId="e31d9bae-18ac-425e-90a9-81ecc292c6ff" providerId="ADAL" clId="{08108748-EDD6-42BC-ACCB-F75F3BF56267}" dt="2020-08-20T06:14:15.663" v="381"/>
        <pc:sldMkLst>
          <pc:docMk/>
          <pc:sldMk cId="525700630" sldId="266"/>
        </pc:sldMkLst>
      </pc:sldChg>
      <pc:sldChg chg="mod modShow">
        <pc:chgData name="Astrid Olsson (HV)" userId="e31d9bae-18ac-425e-90a9-81ecc292c6ff" providerId="ADAL" clId="{08108748-EDD6-42BC-ACCB-F75F3BF56267}" dt="2020-08-20T06:13:04.843" v="375" actId="729"/>
        <pc:sldMkLst>
          <pc:docMk/>
          <pc:sldMk cId="3120571922" sldId="267"/>
        </pc:sldMkLst>
      </pc:sldChg>
      <pc:sldChg chg="mod modShow">
        <pc:chgData name="Astrid Olsson (HV)" userId="e31d9bae-18ac-425e-90a9-81ecc292c6ff" providerId="ADAL" clId="{08108748-EDD6-42BC-ACCB-F75F3BF56267}" dt="2020-08-20T06:08:39.341" v="372" actId="729"/>
        <pc:sldMkLst>
          <pc:docMk/>
          <pc:sldMk cId="2608220600" sldId="271"/>
        </pc:sldMkLst>
      </pc:sldChg>
      <pc:sldChg chg="modSp mod ord modShow">
        <pc:chgData name="Astrid Olsson (HV)" userId="e31d9bae-18ac-425e-90a9-81ecc292c6ff" providerId="ADAL" clId="{08108748-EDD6-42BC-ACCB-F75F3BF56267}" dt="2020-08-20T14:00:58.071" v="500" actId="20577"/>
        <pc:sldMkLst>
          <pc:docMk/>
          <pc:sldMk cId="2759495856" sldId="272"/>
        </pc:sldMkLst>
        <pc:spChg chg="mod">
          <ac:chgData name="Astrid Olsson (HV)" userId="e31d9bae-18ac-425e-90a9-81ecc292c6ff" providerId="ADAL" clId="{08108748-EDD6-42BC-ACCB-F75F3BF56267}" dt="2020-08-20T14:00:58.071" v="500" actId="20577"/>
          <ac:spMkLst>
            <pc:docMk/>
            <pc:sldMk cId="2759495856" sldId="272"/>
            <ac:spMk id="4" creationId="{275BB81F-C5E5-435A-80EF-056E50865687}"/>
          </ac:spMkLst>
        </pc:spChg>
        <pc:spChg chg="mod">
          <ac:chgData name="Astrid Olsson (HV)" userId="e31d9bae-18ac-425e-90a9-81ecc292c6ff" providerId="ADAL" clId="{08108748-EDD6-42BC-ACCB-F75F3BF56267}" dt="2020-08-20T06:15:07.442" v="411" actId="20577"/>
          <ac:spMkLst>
            <pc:docMk/>
            <pc:sldMk cId="2759495856" sldId="272"/>
            <ac:spMk id="5" creationId="{00000000-0000-0000-0000-000000000000}"/>
          </ac:spMkLst>
        </pc:spChg>
      </pc:sldChg>
      <pc:sldChg chg="modSp mod modNotesTx">
        <pc:chgData name="Astrid Olsson (HV)" userId="e31d9bae-18ac-425e-90a9-81ecc292c6ff" providerId="ADAL" clId="{08108748-EDD6-42BC-ACCB-F75F3BF56267}" dt="2020-08-19T08:25:50.184" v="272"/>
        <pc:sldMkLst>
          <pc:docMk/>
          <pc:sldMk cId="3681272245" sldId="275"/>
        </pc:sldMkLst>
        <pc:spChg chg="mod">
          <ac:chgData name="Astrid Olsson (HV)" userId="e31d9bae-18ac-425e-90a9-81ecc292c6ff" providerId="ADAL" clId="{08108748-EDD6-42BC-ACCB-F75F3BF56267}" dt="2020-08-19T08:25:50.184" v="272"/>
          <ac:spMkLst>
            <pc:docMk/>
            <pc:sldMk cId="3681272245" sldId="275"/>
            <ac:spMk id="3" creationId="{00000000-0000-0000-0000-000000000000}"/>
          </ac:spMkLst>
        </pc:spChg>
      </pc:sldChg>
      <pc:sldChg chg="addSp delSp modSp mod modNotesTx">
        <pc:chgData name="Astrid Olsson (HV)" userId="e31d9bae-18ac-425e-90a9-81ecc292c6ff" providerId="ADAL" clId="{08108748-EDD6-42BC-ACCB-F75F3BF56267}" dt="2020-08-19T10:55:57.747" v="370"/>
        <pc:sldMkLst>
          <pc:docMk/>
          <pc:sldMk cId="1934166472" sldId="277"/>
        </pc:sldMkLst>
        <pc:grpChg chg="del mod">
          <ac:chgData name="Astrid Olsson (HV)" userId="e31d9bae-18ac-425e-90a9-81ecc292c6ff" providerId="ADAL" clId="{08108748-EDD6-42BC-ACCB-F75F3BF56267}" dt="2020-08-19T08:29:13.013" v="279"/>
          <ac:grpSpMkLst>
            <pc:docMk/>
            <pc:sldMk cId="1934166472" sldId="277"/>
            <ac:grpSpMk id="9" creationId="{239A815D-89DF-4206-A3E5-1E760D6D04E2}"/>
          </ac:grpSpMkLst>
        </pc:grpChg>
        <pc:grpChg chg="del mod">
          <ac:chgData name="Astrid Olsson (HV)" userId="e31d9bae-18ac-425e-90a9-81ecc292c6ff" providerId="ADAL" clId="{08108748-EDD6-42BC-ACCB-F75F3BF56267}" dt="2020-08-19T08:29:22.577" v="281"/>
          <ac:grpSpMkLst>
            <pc:docMk/>
            <pc:sldMk cId="1934166472" sldId="277"/>
            <ac:grpSpMk id="12" creationId="{976600C5-4BD2-4E5D-9FB4-45AA6868E223}"/>
          </ac:grpSpMkLst>
        </pc:grpChg>
        <pc:grpChg chg="del mod">
          <ac:chgData name="Astrid Olsson (HV)" userId="e31d9bae-18ac-425e-90a9-81ecc292c6ff" providerId="ADAL" clId="{08108748-EDD6-42BC-ACCB-F75F3BF56267}" dt="2020-08-19T08:31:03.071" v="300"/>
          <ac:grpSpMkLst>
            <pc:docMk/>
            <pc:sldMk cId="1934166472" sldId="277"/>
            <ac:grpSpMk id="15" creationId="{13CCA8B5-C616-4543-B9A3-10D875DB2CF2}"/>
          </ac:grpSpMkLst>
        </pc:grpChg>
        <pc:grpChg chg="del mod">
          <ac:chgData name="Astrid Olsson (HV)" userId="e31d9bae-18ac-425e-90a9-81ecc292c6ff" providerId="ADAL" clId="{08108748-EDD6-42BC-ACCB-F75F3BF56267}" dt="2020-08-19T08:29:41.846" v="287"/>
          <ac:grpSpMkLst>
            <pc:docMk/>
            <pc:sldMk cId="1934166472" sldId="277"/>
            <ac:grpSpMk id="18" creationId="{7F72C22E-D297-4925-9A0B-51BD53E74D9C}"/>
          </ac:grpSpMkLst>
        </pc:grpChg>
        <pc:grpChg chg="del mod">
          <ac:chgData name="Astrid Olsson (HV)" userId="e31d9bae-18ac-425e-90a9-81ecc292c6ff" providerId="ADAL" clId="{08108748-EDD6-42BC-ACCB-F75F3BF56267}" dt="2020-08-19T08:31:03.071" v="300"/>
          <ac:grpSpMkLst>
            <pc:docMk/>
            <pc:sldMk cId="1934166472" sldId="277"/>
            <ac:grpSpMk id="21" creationId="{1B77F0DD-945C-4418-A7AE-49447D9D252A}"/>
          </ac:grpSpMkLst>
        </pc:grpChg>
        <pc:grpChg chg="del mod">
          <ac:chgData name="Astrid Olsson (HV)" userId="e31d9bae-18ac-425e-90a9-81ecc292c6ff" providerId="ADAL" clId="{08108748-EDD6-42BC-ACCB-F75F3BF56267}" dt="2020-08-19T08:29:56.976" v="292"/>
          <ac:grpSpMkLst>
            <pc:docMk/>
            <pc:sldMk cId="1934166472" sldId="277"/>
            <ac:grpSpMk id="24" creationId="{358B6B9E-D990-4D26-8579-868DC0FC2571}"/>
          </ac:grpSpMkLst>
        </pc:grpChg>
        <pc:grpChg chg="del mod">
          <ac:chgData name="Astrid Olsson (HV)" userId="e31d9bae-18ac-425e-90a9-81ecc292c6ff" providerId="ADAL" clId="{08108748-EDD6-42BC-ACCB-F75F3BF56267}" dt="2020-08-19T08:29:58.862" v="294"/>
          <ac:grpSpMkLst>
            <pc:docMk/>
            <pc:sldMk cId="1934166472" sldId="277"/>
            <ac:grpSpMk id="26" creationId="{097577AF-1982-4832-B54A-2BD744EE6223}"/>
          </ac:grpSpMkLst>
        </pc:grpChg>
        <pc:grpChg chg="del mod">
          <ac:chgData name="Astrid Olsson (HV)" userId="e31d9bae-18ac-425e-90a9-81ecc292c6ff" providerId="ADAL" clId="{08108748-EDD6-42BC-ACCB-F75F3BF56267}" dt="2020-08-19T08:30:04.657" v="296"/>
          <ac:grpSpMkLst>
            <pc:docMk/>
            <pc:sldMk cId="1934166472" sldId="277"/>
            <ac:grpSpMk id="28" creationId="{94B2EAC3-7F25-4B0A-B9CE-88F61C529C04}"/>
          </ac:grpSpMkLst>
        </pc:grpChg>
        <pc:grpChg chg="del mod">
          <ac:chgData name="Astrid Olsson (HV)" userId="e31d9bae-18ac-425e-90a9-81ecc292c6ff" providerId="ADAL" clId="{08108748-EDD6-42BC-ACCB-F75F3BF56267}" dt="2020-08-19T08:31:03.071" v="300"/>
          <ac:grpSpMkLst>
            <pc:docMk/>
            <pc:sldMk cId="1934166472" sldId="277"/>
            <ac:grpSpMk id="30" creationId="{91F84B36-D68F-428D-84E0-25C47D8C08EE}"/>
          </ac:grpSpMkLst>
        </pc:grpChg>
        <pc:grpChg chg="del mod">
          <ac:chgData name="Astrid Olsson (HV)" userId="e31d9bae-18ac-425e-90a9-81ecc292c6ff" providerId="ADAL" clId="{08108748-EDD6-42BC-ACCB-F75F3BF56267}" dt="2020-08-19T08:31:05.854" v="302"/>
          <ac:grpSpMkLst>
            <pc:docMk/>
            <pc:sldMk cId="1934166472" sldId="277"/>
            <ac:grpSpMk id="33" creationId="{F2209D37-DE0D-459F-AA3B-C41F83F3DEC5}"/>
          </ac:grpSpMkLst>
        </pc:grpChg>
        <pc:grpChg chg="del mod">
          <ac:chgData name="Astrid Olsson (HV)" userId="e31d9bae-18ac-425e-90a9-81ecc292c6ff" providerId="ADAL" clId="{08108748-EDD6-42BC-ACCB-F75F3BF56267}" dt="2020-08-19T08:31:44.931" v="311"/>
          <ac:grpSpMkLst>
            <pc:docMk/>
            <pc:sldMk cId="1934166472" sldId="277"/>
            <ac:grpSpMk id="35" creationId="{C5FB3FC4-FCF7-455C-A764-A2D54C63731C}"/>
          </ac:grpSpMkLst>
        </pc:grpChg>
        <pc:grpChg chg="del mod">
          <ac:chgData name="Astrid Olsson (HV)" userId="e31d9bae-18ac-425e-90a9-81ecc292c6ff" providerId="ADAL" clId="{08108748-EDD6-42BC-ACCB-F75F3BF56267}" dt="2020-08-19T08:31:47.551" v="313"/>
          <ac:grpSpMkLst>
            <pc:docMk/>
            <pc:sldMk cId="1934166472" sldId="277"/>
            <ac:grpSpMk id="41" creationId="{E8E2C532-E4AE-4CA8-B01B-3E4AEE35DE5E}"/>
          </ac:grpSpMkLst>
        </pc:grpChg>
        <pc:grpChg chg="mod">
          <ac:chgData name="Astrid Olsson (HV)" userId="e31d9bae-18ac-425e-90a9-81ecc292c6ff" providerId="ADAL" clId="{08108748-EDD6-42BC-ACCB-F75F3BF56267}" dt="2020-08-19T08:31:47.551" v="313"/>
          <ac:grpSpMkLst>
            <pc:docMk/>
            <pc:sldMk cId="1934166472" sldId="277"/>
            <ac:grpSpMk id="43" creationId="{DC4B0BE7-BF29-4259-A051-138B0DB5FA29}"/>
          </ac:grpSpMkLst>
        </pc:grpChg>
        <pc:inkChg chg="add del">
          <ac:chgData name="Astrid Olsson (HV)" userId="e31d9bae-18ac-425e-90a9-81ecc292c6ff" providerId="ADAL" clId="{08108748-EDD6-42BC-ACCB-F75F3BF56267}" dt="2020-08-19T08:30:32.803" v="298"/>
          <ac:inkMkLst>
            <pc:docMk/>
            <pc:sldMk cId="1934166472" sldId="277"/>
            <ac:inkMk id="4" creationId="{4CB18A6F-8656-4E55-AFCC-B2BC9460A583}"/>
          </ac:inkMkLst>
        </pc:inkChg>
        <pc:inkChg chg="add mod">
          <ac:chgData name="Astrid Olsson (HV)" userId="e31d9bae-18ac-425e-90a9-81ecc292c6ff" providerId="ADAL" clId="{08108748-EDD6-42BC-ACCB-F75F3BF56267}" dt="2020-08-19T08:31:47.551" v="313"/>
          <ac:inkMkLst>
            <pc:docMk/>
            <pc:sldMk cId="1934166472" sldId="277"/>
            <ac:inkMk id="5" creationId="{532DB303-0DF6-4B6F-949F-69CB28B33AA5}"/>
          </ac:inkMkLst>
        </pc:inkChg>
        <pc:inkChg chg="add mod">
          <ac:chgData name="Astrid Olsson (HV)" userId="e31d9bae-18ac-425e-90a9-81ecc292c6ff" providerId="ADAL" clId="{08108748-EDD6-42BC-ACCB-F75F3BF56267}" dt="2020-08-19T08:31:47.551" v="313"/>
          <ac:inkMkLst>
            <pc:docMk/>
            <pc:sldMk cId="1934166472" sldId="277"/>
            <ac:inkMk id="7" creationId="{10E2D326-FE0B-48D0-9E1B-C6BA827CAF93}"/>
          </ac:inkMkLst>
        </pc:inkChg>
        <pc:inkChg chg="add mod">
          <ac:chgData name="Astrid Olsson (HV)" userId="e31d9bae-18ac-425e-90a9-81ecc292c6ff" providerId="ADAL" clId="{08108748-EDD6-42BC-ACCB-F75F3BF56267}" dt="2020-08-19T08:31:47.551" v="313"/>
          <ac:inkMkLst>
            <pc:docMk/>
            <pc:sldMk cId="1934166472" sldId="277"/>
            <ac:inkMk id="8" creationId="{4D4CC10A-D968-4B57-9793-23AD3F6A9A55}"/>
          </ac:inkMkLst>
        </pc:inkChg>
        <pc:inkChg chg="add mod">
          <ac:chgData name="Astrid Olsson (HV)" userId="e31d9bae-18ac-425e-90a9-81ecc292c6ff" providerId="ADAL" clId="{08108748-EDD6-42BC-ACCB-F75F3BF56267}" dt="2020-08-19T08:31:47.551" v="313"/>
          <ac:inkMkLst>
            <pc:docMk/>
            <pc:sldMk cId="1934166472" sldId="277"/>
            <ac:inkMk id="10" creationId="{3901A064-655C-4681-8D2A-9A113CB94463}"/>
          </ac:inkMkLst>
        </pc:inkChg>
        <pc:inkChg chg="add mod">
          <ac:chgData name="Astrid Olsson (HV)" userId="e31d9bae-18ac-425e-90a9-81ecc292c6ff" providerId="ADAL" clId="{08108748-EDD6-42BC-ACCB-F75F3BF56267}" dt="2020-08-19T08:31:03.071" v="300"/>
          <ac:inkMkLst>
            <pc:docMk/>
            <pc:sldMk cId="1934166472" sldId="277"/>
            <ac:inkMk id="14" creationId="{CF1B6330-445C-4837-8811-E84C2B2180FD}"/>
          </ac:inkMkLst>
        </pc:inkChg>
        <pc:inkChg chg="add mod">
          <ac:chgData name="Astrid Olsson (HV)" userId="e31d9bae-18ac-425e-90a9-81ecc292c6ff" providerId="ADAL" clId="{08108748-EDD6-42BC-ACCB-F75F3BF56267}" dt="2020-08-19T08:31:47.551" v="313"/>
          <ac:inkMkLst>
            <pc:docMk/>
            <pc:sldMk cId="1934166472" sldId="277"/>
            <ac:inkMk id="16" creationId="{876AC655-CFC1-4D98-B19B-D0406388BB91}"/>
          </ac:inkMkLst>
        </pc:inkChg>
        <pc:inkChg chg="add mod">
          <ac:chgData name="Astrid Olsson (HV)" userId="e31d9bae-18ac-425e-90a9-81ecc292c6ff" providerId="ADAL" clId="{08108748-EDD6-42BC-ACCB-F75F3BF56267}" dt="2020-08-19T08:31:47.551" v="313"/>
          <ac:inkMkLst>
            <pc:docMk/>
            <pc:sldMk cId="1934166472" sldId="277"/>
            <ac:inkMk id="17" creationId="{A1BB1B2F-17AA-43DC-81FC-6F4718F435B4}"/>
          </ac:inkMkLst>
        </pc:inkChg>
        <pc:inkChg chg="add mod">
          <ac:chgData name="Astrid Olsson (HV)" userId="e31d9bae-18ac-425e-90a9-81ecc292c6ff" providerId="ADAL" clId="{08108748-EDD6-42BC-ACCB-F75F3BF56267}" dt="2020-08-19T08:31:47.551" v="313"/>
          <ac:inkMkLst>
            <pc:docMk/>
            <pc:sldMk cId="1934166472" sldId="277"/>
            <ac:inkMk id="19" creationId="{05857EF7-07AE-47B1-BB36-6DA0F1F2480C}"/>
          </ac:inkMkLst>
        </pc:inkChg>
        <pc:inkChg chg="add mod">
          <ac:chgData name="Astrid Olsson (HV)" userId="e31d9bae-18ac-425e-90a9-81ecc292c6ff" providerId="ADAL" clId="{08108748-EDD6-42BC-ACCB-F75F3BF56267}" dt="2020-08-19T08:31:47.551" v="313"/>
          <ac:inkMkLst>
            <pc:docMk/>
            <pc:sldMk cId="1934166472" sldId="277"/>
            <ac:inkMk id="20" creationId="{5F1BA5C2-89FD-4AAA-BDBB-B97389E1DD51}"/>
          </ac:inkMkLst>
        </pc:inkChg>
        <pc:inkChg chg="add mod">
          <ac:chgData name="Astrid Olsson (HV)" userId="e31d9bae-18ac-425e-90a9-81ecc292c6ff" providerId="ADAL" clId="{08108748-EDD6-42BC-ACCB-F75F3BF56267}" dt="2020-08-19T08:31:47.551" v="313"/>
          <ac:inkMkLst>
            <pc:docMk/>
            <pc:sldMk cId="1934166472" sldId="277"/>
            <ac:inkMk id="22" creationId="{92B91CEE-EB5D-476E-B767-043DE0DBC93D}"/>
          </ac:inkMkLst>
        </pc:inkChg>
        <pc:inkChg chg="add mod">
          <ac:chgData name="Astrid Olsson (HV)" userId="e31d9bae-18ac-425e-90a9-81ecc292c6ff" providerId="ADAL" clId="{08108748-EDD6-42BC-ACCB-F75F3BF56267}" dt="2020-08-19T08:31:47.551" v="313"/>
          <ac:inkMkLst>
            <pc:docMk/>
            <pc:sldMk cId="1934166472" sldId="277"/>
            <ac:inkMk id="23" creationId="{F89D1797-40FC-41C3-9283-9F7FDA87B831}"/>
          </ac:inkMkLst>
        </pc:inkChg>
        <pc:inkChg chg="add mod">
          <ac:chgData name="Astrid Olsson (HV)" userId="e31d9bae-18ac-425e-90a9-81ecc292c6ff" providerId="ADAL" clId="{08108748-EDD6-42BC-ACCB-F75F3BF56267}" dt="2020-08-19T08:31:47.551" v="313"/>
          <ac:inkMkLst>
            <pc:docMk/>
            <pc:sldMk cId="1934166472" sldId="277"/>
            <ac:inkMk id="25" creationId="{BE08B98E-C40A-496F-92E8-5BD3D575A930}"/>
          </ac:inkMkLst>
        </pc:inkChg>
        <pc:inkChg chg="add mod">
          <ac:chgData name="Astrid Olsson (HV)" userId="e31d9bae-18ac-425e-90a9-81ecc292c6ff" providerId="ADAL" clId="{08108748-EDD6-42BC-ACCB-F75F3BF56267}" dt="2020-08-19T08:31:47.551" v="313"/>
          <ac:inkMkLst>
            <pc:docMk/>
            <pc:sldMk cId="1934166472" sldId="277"/>
            <ac:inkMk id="27" creationId="{733F94C7-0F4D-4A2B-A0FA-494B64E92857}"/>
          </ac:inkMkLst>
        </pc:inkChg>
        <pc:inkChg chg="add mod">
          <ac:chgData name="Astrid Olsson (HV)" userId="e31d9bae-18ac-425e-90a9-81ecc292c6ff" providerId="ADAL" clId="{08108748-EDD6-42BC-ACCB-F75F3BF56267}" dt="2020-08-19T08:31:03.071" v="300"/>
          <ac:inkMkLst>
            <pc:docMk/>
            <pc:sldMk cId="1934166472" sldId="277"/>
            <ac:inkMk id="29" creationId="{BC9B7F10-CD48-446D-A64B-ED4DC82DC1BB}"/>
          </ac:inkMkLst>
        </pc:inkChg>
        <pc:inkChg chg="add del">
          <ac:chgData name="Astrid Olsson (HV)" userId="e31d9bae-18ac-425e-90a9-81ecc292c6ff" providerId="ADAL" clId="{08108748-EDD6-42BC-ACCB-F75F3BF56267}" dt="2020-08-19T08:31:14.419" v="303"/>
          <ac:inkMkLst>
            <pc:docMk/>
            <pc:sldMk cId="1934166472" sldId="277"/>
            <ac:inkMk id="31" creationId="{75595D2A-2F2B-4D8E-A500-37FC1613108F}"/>
          </ac:inkMkLst>
        </pc:inkChg>
        <pc:inkChg chg="add del mod">
          <ac:chgData name="Astrid Olsson (HV)" userId="e31d9bae-18ac-425e-90a9-81ecc292c6ff" providerId="ADAL" clId="{08108748-EDD6-42BC-ACCB-F75F3BF56267}" dt="2020-08-19T08:31:14.422" v="305"/>
          <ac:inkMkLst>
            <pc:docMk/>
            <pc:sldMk cId="1934166472" sldId="277"/>
            <ac:inkMk id="32" creationId="{034E92A7-43E7-4A56-9434-8CD282355FF1}"/>
          </ac:inkMkLst>
        </pc:inkChg>
        <pc:inkChg chg="add del mod">
          <ac:chgData name="Astrid Olsson (HV)" userId="e31d9bae-18ac-425e-90a9-81ecc292c6ff" providerId="ADAL" clId="{08108748-EDD6-42BC-ACCB-F75F3BF56267}" dt="2020-08-19T08:31:14.421" v="304"/>
          <ac:inkMkLst>
            <pc:docMk/>
            <pc:sldMk cId="1934166472" sldId="277"/>
            <ac:inkMk id="34" creationId="{55E5E468-C820-4A13-91D0-47CFA046ACD6}"/>
          </ac:inkMkLst>
        </pc:inkChg>
        <pc:inkChg chg="add mod">
          <ac:chgData name="Astrid Olsson (HV)" userId="e31d9bae-18ac-425e-90a9-81ecc292c6ff" providerId="ADAL" clId="{08108748-EDD6-42BC-ACCB-F75F3BF56267}" dt="2020-08-19T08:31:47.551" v="313"/>
          <ac:inkMkLst>
            <pc:docMk/>
            <pc:sldMk cId="1934166472" sldId="277"/>
            <ac:inkMk id="36" creationId="{418C2097-9E3A-4251-AD5A-4258D1CFA0EE}"/>
          </ac:inkMkLst>
        </pc:inkChg>
        <pc:inkChg chg="add mod">
          <ac:chgData name="Astrid Olsson (HV)" userId="e31d9bae-18ac-425e-90a9-81ecc292c6ff" providerId="ADAL" clId="{08108748-EDD6-42BC-ACCB-F75F3BF56267}" dt="2020-08-19T08:31:47.551" v="313"/>
          <ac:inkMkLst>
            <pc:docMk/>
            <pc:sldMk cId="1934166472" sldId="277"/>
            <ac:inkMk id="37" creationId="{4878C373-C5B9-4839-9092-5D0BA7BE0A4D}"/>
          </ac:inkMkLst>
        </pc:inkChg>
        <pc:inkChg chg="add mod">
          <ac:chgData name="Astrid Olsson (HV)" userId="e31d9bae-18ac-425e-90a9-81ecc292c6ff" providerId="ADAL" clId="{08108748-EDD6-42BC-ACCB-F75F3BF56267}" dt="2020-08-19T08:31:47.551" v="313"/>
          <ac:inkMkLst>
            <pc:docMk/>
            <pc:sldMk cId="1934166472" sldId="277"/>
            <ac:inkMk id="38" creationId="{CA09092C-9E49-4668-BF25-9460478E5250}"/>
          </ac:inkMkLst>
        </pc:inkChg>
        <pc:inkChg chg="add mod">
          <ac:chgData name="Astrid Olsson (HV)" userId="e31d9bae-18ac-425e-90a9-81ecc292c6ff" providerId="ADAL" clId="{08108748-EDD6-42BC-ACCB-F75F3BF56267}" dt="2020-08-19T08:31:47.551" v="313"/>
          <ac:inkMkLst>
            <pc:docMk/>
            <pc:sldMk cId="1934166472" sldId="277"/>
            <ac:inkMk id="39" creationId="{72CF8F31-DC49-478C-89EA-DB16E258A3A6}"/>
          </ac:inkMkLst>
        </pc:inkChg>
        <pc:inkChg chg="add mod">
          <ac:chgData name="Astrid Olsson (HV)" userId="e31d9bae-18ac-425e-90a9-81ecc292c6ff" providerId="ADAL" clId="{08108748-EDD6-42BC-ACCB-F75F3BF56267}" dt="2020-08-19T08:31:47.551" v="313"/>
          <ac:inkMkLst>
            <pc:docMk/>
            <pc:sldMk cId="1934166472" sldId="277"/>
            <ac:inkMk id="40" creationId="{0499BFA5-0856-4421-8569-55E2B76C47D2}"/>
          </ac:inkMkLst>
        </pc:inkChg>
        <pc:inkChg chg="add mod">
          <ac:chgData name="Astrid Olsson (HV)" userId="e31d9bae-18ac-425e-90a9-81ecc292c6ff" providerId="ADAL" clId="{08108748-EDD6-42BC-ACCB-F75F3BF56267}" dt="2020-08-19T08:31:47.551" v="313"/>
          <ac:inkMkLst>
            <pc:docMk/>
            <pc:sldMk cId="1934166472" sldId="277"/>
            <ac:inkMk id="42" creationId="{D35E2738-AD2A-400B-8718-7AC24348F1ED}"/>
          </ac:inkMkLst>
        </pc:inkChg>
      </pc:sldChg>
      <pc:sldChg chg="addSp delSp mod">
        <pc:chgData name="Astrid Olsson (HV)" userId="e31d9bae-18ac-425e-90a9-81ecc292c6ff" providerId="ADAL" clId="{08108748-EDD6-42BC-ACCB-F75F3BF56267}" dt="2020-08-20T06:09:33.645" v="374" actId="22"/>
        <pc:sldMkLst>
          <pc:docMk/>
          <pc:sldMk cId="293814436" sldId="278"/>
        </pc:sldMkLst>
        <pc:picChg chg="del">
          <ac:chgData name="Astrid Olsson (HV)" userId="e31d9bae-18ac-425e-90a9-81ecc292c6ff" providerId="ADAL" clId="{08108748-EDD6-42BC-ACCB-F75F3BF56267}" dt="2020-08-20T06:09:32.215" v="373" actId="478"/>
          <ac:picMkLst>
            <pc:docMk/>
            <pc:sldMk cId="293814436" sldId="278"/>
            <ac:picMk id="4" creationId="{2615D4A8-55AF-47C1-AA00-C4DE429D2D08}"/>
          </ac:picMkLst>
        </pc:picChg>
        <pc:picChg chg="add">
          <ac:chgData name="Astrid Olsson (HV)" userId="e31d9bae-18ac-425e-90a9-81ecc292c6ff" providerId="ADAL" clId="{08108748-EDD6-42BC-ACCB-F75F3BF56267}" dt="2020-08-20T06:09:33.645" v="374" actId="22"/>
          <ac:picMkLst>
            <pc:docMk/>
            <pc:sldMk cId="293814436" sldId="278"/>
            <ac:picMk id="5" creationId="{D880350B-DC52-482F-9071-8EC12E694B26}"/>
          </ac:picMkLst>
        </pc:picChg>
      </pc:sldChg>
      <pc:sldChg chg="addSp delSp modSp mod">
        <pc:chgData name="Astrid Olsson (HV)" userId="e31d9bae-18ac-425e-90a9-81ecc292c6ff" providerId="ADAL" clId="{08108748-EDD6-42BC-ACCB-F75F3BF56267}" dt="2020-08-19T08:35:58.571" v="356" actId="1076"/>
        <pc:sldMkLst>
          <pc:docMk/>
          <pc:sldMk cId="3926997846" sldId="279"/>
        </pc:sldMkLst>
        <pc:spChg chg="add mod">
          <ac:chgData name="Astrid Olsson (HV)" userId="e31d9bae-18ac-425e-90a9-81ecc292c6ff" providerId="ADAL" clId="{08108748-EDD6-42BC-ACCB-F75F3BF56267}" dt="2020-08-19T08:35:49.213" v="354" actId="113"/>
          <ac:spMkLst>
            <pc:docMk/>
            <pc:sldMk cId="3926997846" sldId="279"/>
            <ac:spMk id="13" creationId="{E06D9952-CBE1-41DA-85EE-111FD73276A0}"/>
          </ac:spMkLst>
        </pc:spChg>
        <pc:picChg chg="del">
          <ac:chgData name="Astrid Olsson (HV)" userId="e31d9bae-18ac-425e-90a9-81ecc292c6ff" providerId="ADAL" clId="{08108748-EDD6-42BC-ACCB-F75F3BF56267}" dt="2020-08-19T08:33:38.836" v="318" actId="478"/>
          <ac:picMkLst>
            <pc:docMk/>
            <pc:sldMk cId="3926997846" sldId="279"/>
            <ac:picMk id="3" creationId="{60A4BF2E-7029-4735-AC8B-EB135FF04873}"/>
          </ac:picMkLst>
        </pc:picChg>
        <pc:picChg chg="del mod">
          <ac:chgData name="Astrid Olsson (HV)" userId="e31d9bae-18ac-425e-90a9-81ecc292c6ff" providerId="ADAL" clId="{08108748-EDD6-42BC-ACCB-F75F3BF56267}" dt="2020-08-19T08:35:02.677" v="325" actId="478"/>
          <ac:picMkLst>
            <pc:docMk/>
            <pc:sldMk cId="3926997846" sldId="279"/>
            <ac:picMk id="5" creationId="{267B63B4-6344-448C-B96F-3C5F13F6A64B}"/>
          </ac:picMkLst>
        </pc:picChg>
        <pc:picChg chg="add mod">
          <ac:chgData name="Astrid Olsson (HV)" userId="e31d9bae-18ac-425e-90a9-81ecc292c6ff" providerId="ADAL" clId="{08108748-EDD6-42BC-ACCB-F75F3BF56267}" dt="2020-08-19T08:35:58.571" v="356" actId="1076"/>
          <ac:picMkLst>
            <pc:docMk/>
            <pc:sldMk cId="3926997846" sldId="279"/>
            <ac:picMk id="12" creationId="{A34C161A-D49F-44A7-855D-E9F7AA4493A6}"/>
          </ac:picMkLst>
        </pc:picChg>
        <pc:inkChg chg="add">
          <ac:chgData name="Astrid Olsson (HV)" userId="e31d9bae-18ac-425e-90a9-81ecc292c6ff" providerId="ADAL" clId="{08108748-EDD6-42BC-ACCB-F75F3BF56267}" dt="2020-08-19T08:33:30.179" v="314" actId="9405"/>
          <ac:inkMkLst>
            <pc:docMk/>
            <pc:sldMk cId="3926997846" sldId="279"/>
            <ac:inkMk id="4" creationId="{0FAF3FBF-0041-4389-B807-446375E1F8B6}"/>
          </ac:inkMkLst>
        </pc:inkChg>
        <pc:inkChg chg="add">
          <ac:chgData name="Astrid Olsson (HV)" userId="e31d9bae-18ac-425e-90a9-81ecc292c6ff" providerId="ADAL" clId="{08108748-EDD6-42BC-ACCB-F75F3BF56267}" dt="2020-08-19T08:33:31.097" v="315" actId="9405"/>
          <ac:inkMkLst>
            <pc:docMk/>
            <pc:sldMk cId="3926997846" sldId="279"/>
            <ac:inkMk id="6" creationId="{17B435EE-455D-4D8C-944B-0DA5F52704B8}"/>
          </ac:inkMkLst>
        </pc:inkChg>
        <pc:inkChg chg="add">
          <ac:chgData name="Astrid Olsson (HV)" userId="e31d9bae-18ac-425e-90a9-81ecc292c6ff" providerId="ADAL" clId="{08108748-EDD6-42BC-ACCB-F75F3BF56267}" dt="2020-08-19T08:33:31.714" v="316" actId="9405"/>
          <ac:inkMkLst>
            <pc:docMk/>
            <pc:sldMk cId="3926997846" sldId="279"/>
            <ac:inkMk id="7" creationId="{4E892F28-A2AD-436B-AAE7-1F4AB7356053}"/>
          </ac:inkMkLst>
        </pc:inkChg>
        <pc:inkChg chg="add">
          <ac:chgData name="Astrid Olsson (HV)" userId="e31d9bae-18ac-425e-90a9-81ecc292c6ff" providerId="ADAL" clId="{08108748-EDD6-42BC-ACCB-F75F3BF56267}" dt="2020-08-19T08:33:32.748" v="317" actId="9405"/>
          <ac:inkMkLst>
            <pc:docMk/>
            <pc:sldMk cId="3926997846" sldId="279"/>
            <ac:inkMk id="9" creationId="{088D51E8-C4A8-4F0E-A55A-197A895B551A}"/>
          </ac:inkMkLst>
        </pc:inkChg>
      </pc:sldChg>
      <pc:sldChg chg="modSp add mod ord">
        <pc:chgData name="Astrid Olsson (HV)" userId="e31d9bae-18ac-425e-90a9-81ecc292c6ff" providerId="ADAL" clId="{08108748-EDD6-42BC-ACCB-F75F3BF56267}" dt="2020-08-19T08:13:52.560" v="152"/>
        <pc:sldMkLst>
          <pc:docMk/>
          <pc:sldMk cId="3091537684" sldId="281"/>
        </pc:sldMkLst>
        <pc:spChg chg="mod">
          <ac:chgData name="Astrid Olsson (HV)" userId="e31d9bae-18ac-425e-90a9-81ecc292c6ff" providerId="ADAL" clId="{08108748-EDD6-42BC-ACCB-F75F3BF56267}" dt="2020-08-19T08:13:04.098" v="150" actId="27636"/>
          <ac:spMkLst>
            <pc:docMk/>
            <pc:sldMk cId="3091537684" sldId="281"/>
            <ac:spMk id="2" creationId="{00000000-0000-0000-0000-000000000000}"/>
          </ac:spMkLst>
        </pc:spChg>
      </pc:sldChg>
      <pc:sldChg chg="mod modShow">
        <pc:chgData name="Astrid Olsson (HV)" userId="e31d9bae-18ac-425e-90a9-81ecc292c6ff" providerId="ADAL" clId="{08108748-EDD6-42BC-ACCB-F75F3BF56267}" dt="2020-08-20T06:07:43.324" v="371" actId="729"/>
        <pc:sldMkLst>
          <pc:docMk/>
          <pc:sldMk cId="3177607423" sldId="286"/>
        </pc:sldMkLst>
      </pc:sldChg>
    </pc:docChg>
  </pc:docChgLst>
  <pc:docChgLst>
    <pc:chgData name="Rebecka Sverker" userId="d3fab556-4b07-4f00-882a-40145f9d70f1" providerId="ADAL" clId="{8E194DDA-745C-4BD2-B10B-7EFFC165872B}"/>
    <pc:docChg chg="custSel modSld">
      <pc:chgData name="Rebecka Sverker" userId="d3fab556-4b07-4f00-882a-40145f9d70f1" providerId="ADAL" clId="{8E194DDA-745C-4BD2-B10B-7EFFC165872B}" dt="2020-08-25T11:50:11.740" v="56" actId="20577"/>
      <pc:docMkLst>
        <pc:docMk/>
      </pc:docMkLst>
      <pc:sldChg chg="modNotesTx">
        <pc:chgData name="Rebecka Sverker" userId="d3fab556-4b07-4f00-882a-40145f9d70f1" providerId="ADAL" clId="{8E194DDA-745C-4BD2-B10B-7EFFC165872B}" dt="2020-08-25T11:50:11.740" v="56" actId="20577"/>
        <pc:sldMkLst>
          <pc:docMk/>
          <pc:sldMk cId="532779548" sldId="256"/>
        </pc:sldMkLst>
      </pc:sldChg>
      <pc:sldChg chg="modSp mod">
        <pc:chgData name="Rebecka Sverker" userId="d3fab556-4b07-4f00-882a-40145f9d70f1" providerId="ADAL" clId="{8E194DDA-745C-4BD2-B10B-7EFFC165872B}" dt="2020-08-25T11:16:12.379" v="55" actId="5793"/>
        <pc:sldMkLst>
          <pc:docMk/>
          <pc:sldMk cId="3487362034" sldId="260"/>
        </pc:sldMkLst>
        <pc:spChg chg="mod">
          <ac:chgData name="Rebecka Sverker" userId="d3fab556-4b07-4f00-882a-40145f9d70f1" providerId="ADAL" clId="{8E194DDA-745C-4BD2-B10B-7EFFC165872B}" dt="2020-08-25T11:16:12.379" v="55" actId="5793"/>
          <ac:spMkLst>
            <pc:docMk/>
            <pc:sldMk cId="3487362034" sldId="260"/>
            <ac:spMk id="22" creationId="{00000000-0000-0000-0000-000000000000}"/>
          </ac:spMkLst>
        </pc:spChg>
      </pc:sldChg>
      <pc:sldChg chg="mod modShow">
        <pc:chgData name="Rebecka Sverker" userId="d3fab556-4b07-4f00-882a-40145f9d70f1" providerId="ADAL" clId="{8E194DDA-745C-4BD2-B10B-7EFFC165872B}" dt="2020-08-25T09:49:03.528" v="53" actId="729"/>
        <pc:sldMkLst>
          <pc:docMk/>
          <pc:sldMk cId="1896040035" sldId="280"/>
        </pc:sldMkLst>
      </pc:sldChg>
      <pc:sldChg chg="modSp modAnim">
        <pc:chgData name="Rebecka Sverker" userId="d3fab556-4b07-4f00-882a-40145f9d70f1" providerId="ADAL" clId="{8E194DDA-745C-4BD2-B10B-7EFFC165872B}" dt="2020-08-25T09:42:28.868" v="44" actId="20577"/>
        <pc:sldMkLst>
          <pc:docMk/>
          <pc:sldMk cId="391571885" sldId="284"/>
        </pc:sldMkLst>
        <pc:spChg chg="mod">
          <ac:chgData name="Rebecka Sverker" userId="d3fab556-4b07-4f00-882a-40145f9d70f1" providerId="ADAL" clId="{8E194DDA-745C-4BD2-B10B-7EFFC165872B}" dt="2020-08-25T09:42:28.868" v="44" actId="20577"/>
          <ac:spMkLst>
            <pc:docMk/>
            <pc:sldMk cId="391571885" sldId="284"/>
            <ac:spMk id="3" creationId="{44EE2EA5-245D-4B45-B993-95A9BAD1DB06}"/>
          </ac:spMkLst>
        </pc:spChg>
      </pc:sldChg>
      <pc:sldChg chg="modSp mod modAnim">
        <pc:chgData name="Rebecka Sverker" userId="d3fab556-4b07-4f00-882a-40145f9d70f1" providerId="ADAL" clId="{8E194DDA-745C-4BD2-B10B-7EFFC165872B}" dt="2020-08-25T09:42:48.838" v="51" actId="20577"/>
        <pc:sldMkLst>
          <pc:docMk/>
          <pc:sldMk cId="3385673977" sldId="285"/>
        </pc:sldMkLst>
        <pc:spChg chg="mod">
          <ac:chgData name="Rebecka Sverker" userId="d3fab556-4b07-4f00-882a-40145f9d70f1" providerId="ADAL" clId="{8E194DDA-745C-4BD2-B10B-7EFFC165872B}" dt="2020-08-25T09:42:48.838" v="51" actId="20577"/>
          <ac:spMkLst>
            <pc:docMk/>
            <pc:sldMk cId="3385673977" sldId="285"/>
            <ac:spMk id="3" creationId="{EE48FC9C-DF13-4954-86D3-71C49876FAB7}"/>
          </ac:spMkLst>
        </pc:spChg>
      </pc:sldChg>
      <pc:sldChg chg="modSp mod">
        <pc:chgData name="Rebecka Sverker" userId="d3fab556-4b07-4f00-882a-40145f9d70f1" providerId="ADAL" clId="{8E194DDA-745C-4BD2-B10B-7EFFC165872B}" dt="2020-08-25T09:48:21.816" v="52" actId="20577"/>
        <pc:sldMkLst>
          <pc:docMk/>
          <pc:sldMk cId="341783173" sldId="290"/>
        </pc:sldMkLst>
        <pc:spChg chg="mod">
          <ac:chgData name="Rebecka Sverker" userId="d3fab556-4b07-4f00-882a-40145f9d70f1" providerId="ADAL" clId="{8E194DDA-745C-4BD2-B10B-7EFFC165872B}" dt="2020-08-25T09:48:21.816" v="52" actId="20577"/>
          <ac:spMkLst>
            <pc:docMk/>
            <pc:sldMk cId="341783173" sldId="290"/>
            <ac:spMk id="2" creationId="{091A81C2-8480-4493-8FFF-CDD26F2B895E}"/>
          </ac:spMkLst>
        </pc:spChg>
      </pc:sldChg>
    </pc:docChg>
  </pc:docChgLst>
  <pc:docChgLst>
    <pc:chgData name="Rebecka Sverker (HV)" userId="S::resv0006@hv.se::d3fab556-4b07-4f00-882a-40145f9d70f1" providerId="AD" clId="Web-{5FD0383B-1F96-85DF-DCC7-3512256E0119}"/>
    <pc:docChg chg="modSld">
      <pc:chgData name="Rebecka Sverker (HV)" userId="S::resv0006@hv.se::d3fab556-4b07-4f00-882a-40145f9d70f1" providerId="AD" clId="Web-{5FD0383B-1F96-85DF-DCC7-3512256E0119}" dt="2020-08-19T06:39:28.159" v="194" actId="20577"/>
      <pc:docMkLst>
        <pc:docMk/>
      </pc:docMkLst>
      <pc:sldChg chg="modSp">
        <pc:chgData name="Rebecka Sverker (HV)" userId="S::resv0006@hv.se::d3fab556-4b07-4f00-882a-40145f9d70f1" providerId="AD" clId="Web-{5FD0383B-1F96-85DF-DCC7-3512256E0119}" dt="2020-08-19T06:25:41.790" v="12" actId="20577"/>
        <pc:sldMkLst>
          <pc:docMk/>
          <pc:sldMk cId="532779548" sldId="256"/>
        </pc:sldMkLst>
        <pc:spChg chg="mod">
          <ac:chgData name="Rebecka Sverker (HV)" userId="S::resv0006@hv.se::d3fab556-4b07-4f00-882a-40145f9d70f1" providerId="AD" clId="Web-{5FD0383B-1F96-85DF-DCC7-3512256E0119}" dt="2020-08-19T06:25:41.790" v="12" actId="20577"/>
          <ac:spMkLst>
            <pc:docMk/>
            <pc:sldMk cId="532779548" sldId="256"/>
            <ac:spMk id="2" creationId="{00000000-0000-0000-0000-000000000000}"/>
          </ac:spMkLst>
        </pc:spChg>
      </pc:sldChg>
      <pc:sldChg chg="modSp">
        <pc:chgData name="Rebecka Sverker (HV)" userId="S::resv0006@hv.se::d3fab556-4b07-4f00-882a-40145f9d70f1" providerId="AD" clId="Web-{5FD0383B-1F96-85DF-DCC7-3512256E0119}" dt="2020-08-19T06:39:28.159" v="194" actId="20577"/>
        <pc:sldMkLst>
          <pc:docMk/>
          <pc:sldMk cId="900240382" sldId="269"/>
        </pc:sldMkLst>
        <pc:spChg chg="mod">
          <ac:chgData name="Rebecka Sverker (HV)" userId="S::resv0006@hv.se::d3fab556-4b07-4f00-882a-40145f9d70f1" providerId="AD" clId="Web-{5FD0383B-1F96-85DF-DCC7-3512256E0119}" dt="2020-08-19T06:39:28.159" v="194" actId="20577"/>
          <ac:spMkLst>
            <pc:docMk/>
            <pc:sldMk cId="900240382" sldId="269"/>
            <ac:spMk id="2" creationId="{00000000-0000-0000-0000-000000000000}"/>
          </ac:spMkLst>
        </pc:spChg>
      </pc:sldChg>
      <pc:sldChg chg="modSp">
        <pc:chgData name="Rebecka Sverker (HV)" userId="S::resv0006@hv.se::d3fab556-4b07-4f00-882a-40145f9d70f1" providerId="AD" clId="Web-{5FD0383B-1F96-85DF-DCC7-3512256E0119}" dt="2020-08-19T06:38:52.112" v="187" actId="20577"/>
        <pc:sldMkLst>
          <pc:docMk/>
          <pc:sldMk cId="737742581" sldId="270"/>
        </pc:sldMkLst>
        <pc:spChg chg="mod">
          <ac:chgData name="Rebecka Sverker (HV)" userId="S::resv0006@hv.se::d3fab556-4b07-4f00-882a-40145f9d70f1" providerId="AD" clId="Web-{5FD0383B-1F96-85DF-DCC7-3512256E0119}" dt="2020-08-19T06:38:52.112" v="187" actId="20577"/>
          <ac:spMkLst>
            <pc:docMk/>
            <pc:sldMk cId="737742581" sldId="270"/>
            <ac:spMk id="3" creationId="{00000000-0000-0000-0000-000000000000}"/>
          </ac:spMkLst>
        </pc:spChg>
        <pc:spChg chg="mod">
          <ac:chgData name="Rebecka Sverker (HV)" userId="S::resv0006@hv.se::d3fab556-4b07-4f00-882a-40145f9d70f1" providerId="AD" clId="Web-{5FD0383B-1F96-85DF-DCC7-3512256E0119}" dt="2020-08-19T06:29:52.074" v="67" actId="20577"/>
          <ac:spMkLst>
            <pc:docMk/>
            <pc:sldMk cId="737742581" sldId="270"/>
            <ac:spMk id="6" creationId="{00000000-0000-0000-0000-000000000000}"/>
          </ac:spMkLst>
        </pc:spChg>
      </pc:sldChg>
    </pc:docChg>
  </pc:docChgLst>
  <pc:docChgLst>
    <pc:chgData name="Rebecka Sverker (HV)" userId="S::resv0006@hv.se::d3fab556-4b07-4f00-882a-40145f9d70f1" providerId="AD" clId="Web-{2B32A37F-3CB8-1B92-4C18-BF1953FE38B1}"/>
    <pc:docChg chg="addSld modSld sldOrd">
      <pc:chgData name="Rebecka Sverker (HV)" userId="S::resv0006@hv.se::d3fab556-4b07-4f00-882a-40145f9d70f1" providerId="AD" clId="Web-{2B32A37F-3CB8-1B92-4C18-BF1953FE38B1}" dt="2020-08-25T06:42:25.640" v="98" actId="1076"/>
      <pc:docMkLst>
        <pc:docMk/>
      </pc:docMkLst>
      <pc:sldChg chg="modSp">
        <pc:chgData name="Rebecka Sverker (HV)" userId="S::resv0006@hv.se::d3fab556-4b07-4f00-882a-40145f9d70f1" providerId="AD" clId="Web-{2B32A37F-3CB8-1B92-4C18-BF1953FE38B1}" dt="2020-08-25T06:18:26.584" v="9" actId="20577"/>
        <pc:sldMkLst>
          <pc:docMk/>
          <pc:sldMk cId="3487362034" sldId="260"/>
        </pc:sldMkLst>
        <pc:spChg chg="mod">
          <ac:chgData name="Rebecka Sverker (HV)" userId="S::resv0006@hv.se::d3fab556-4b07-4f00-882a-40145f9d70f1" providerId="AD" clId="Web-{2B32A37F-3CB8-1B92-4C18-BF1953FE38B1}" dt="2020-08-25T06:10:37.463" v="5" actId="20577"/>
          <ac:spMkLst>
            <pc:docMk/>
            <pc:sldMk cId="3487362034" sldId="260"/>
            <ac:spMk id="22" creationId="{00000000-0000-0000-0000-000000000000}"/>
          </ac:spMkLst>
        </pc:spChg>
        <pc:spChg chg="mod">
          <ac:chgData name="Rebecka Sverker (HV)" userId="S::resv0006@hv.se::d3fab556-4b07-4f00-882a-40145f9d70f1" providerId="AD" clId="Web-{2B32A37F-3CB8-1B92-4C18-BF1953FE38B1}" dt="2020-08-25T06:18:26.584" v="9" actId="20577"/>
          <ac:spMkLst>
            <pc:docMk/>
            <pc:sldMk cId="3487362034" sldId="260"/>
            <ac:spMk id="23" creationId="{7B34EC41-EBC7-4AC6-93E6-FED8B9B76EAB}"/>
          </ac:spMkLst>
        </pc:spChg>
      </pc:sldChg>
      <pc:sldChg chg="modSp">
        <pc:chgData name="Rebecka Sverker (HV)" userId="S::resv0006@hv.se::d3fab556-4b07-4f00-882a-40145f9d70f1" providerId="AD" clId="Web-{2B32A37F-3CB8-1B92-4C18-BF1953FE38B1}" dt="2020-08-25T06:42:25.640" v="98" actId="1076"/>
        <pc:sldMkLst>
          <pc:docMk/>
          <pc:sldMk cId="737742581" sldId="270"/>
        </pc:sldMkLst>
        <pc:spChg chg="mod">
          <ac:chgData name="Rebecka Sverker (HV)" userId="S::resv0006@hv.se::d3fab556-4b07-4f00-882a-40145f9d70f1" providerId="AD" clId="Web-{2B32A37F-3CB8-1B92-4C18-BF1953FE38B1}" dt="2020-08-25T06:42:25.640" v="98" actId="1076"/>
          <ac:spMkLst>
            <pc:docMk/>
            <pc:sldMk cId="737742581" sldId="270"/>
            <ac:spMk id="3" creationId="{00000000-0000-0000-0000-000000000000}"/>
          </ac:spMkLst>
        </pc:spChg>
      </pc:sldChg>
      <pc:sldChg chg="ord">
        <pc:chgData name="Rebecka Sverker (HV)" userId="S::resv0006@hv.se::d3fab556-4b07-4f00-882a-40145f9d70f1" providerId="AD" clId="Web-{2B32A37F-3CB8-1B92-4C18-BF1953FE38B1}" dt="2020-08-25T06:10:14.914" v="0"/>
        <pc:sldMkLst>
          <pc:docMk/>
          <pc:sldMk cId="3681272245" sldId="275"/>
        </pc:sldMkLst>
      </pc:sldChg>
      <pc:sldChg chg="addSp delSp modSp new mod setBg">
        <pc:chgData name="Rebecka Sverker (HV)" userId="S::resv0006@hv.se::d3fab556-4b07-4f00-882a-40145f9d70f1" providerId="AD" clId="Web-{2B32A37F-3CB8-1B92-4C18-BF1953FE38B1}" dt="2020-08-25T06:23:15.642" v="91" actId="1076"/>
        <pc:sldMkLst>
          <pc:docMk/>
          <pc:sldMk cId="123631308" sldId="288"/>
        </pc:sldMkLst>
        <pc:spChg chg="mod">
          <ac:chgData name="Rebecka Sverker (HV)" userId="S::resv0006@hv.se::d3fab556-4b07-4f00-882a-40145f9d70f1" providerId="AD" clId="Web-{2B32A37F-3CB8-1B92-4C18-BF1953FE38B1}" dt="2020-08-25T06:23:10.782" v="90" actId="1076"/>
          <ac:spMkLst>
            <pc:docMk/>
            <pc:sldMk cId="123631308" sldId="288"/>
            <ac:spMk id="2" creationId="{CA8EB274-0A7D-4B63-9D58-4D570BE68E48}"/>
          </ac:spMkLst>
        </pc:spChg>
        <pc:spChg chg="mod">
          <ac:chgData name="Rebecka Sverker (HV)" userId="S::resv0006@hv.se::d3fab556-4b07-4f00-882a-40145f9d70f1" providerId="AD" clId="Web-{2B32A37F-3CB8-1B92-4C18-BF1953FE38B1}" dt="2020-08-25T06:23:15.642" v="91" actId="1076"/>
          <ac:spMkLst>
            <pc:docMk/>
            <pc:sldMk cId="123631308" sldId="288"/>
            <ac:spMk id="3" creationId="{473CD553-FA3F-4746-8948-57F565B5EE33}"/>
          </ac:spMkLst>
        </pc:spChg>
        <pc:spChg chg="del">
          <ac:chgData name="Rebecka Sverker (HV)" userId="S::resv0006@hv.se::d3fab556-4b07-4f00-882a-40145f9d70f1" providerId="AD" clId="Web-{2B32A37F-3CB8-1B92-4C18-BF1953FE38B1}" dt="2020-08-25T06:20:06.640" v="16"/>
          <ac:spMkLst>
            <pc:docMk/>
            <pc:sldMk cId="123631308" sldId="288"/>
            <ac:spMk id="4" creationId="{14A6F84B-0832-4028-A0E3-981AD91D9DD0}"/>
          </ac:spMkLst>
        </pc:spChg>
        <pc:spChg chg="add mod">
          <ac:chgData name="Rebecka Sverker (HV)" userId="S::resv0006@hv.se::d3fab556-4b07-4f00-882a-40145f9d70f1" providerId="AD" clId="Web-{2B32A37F-3CB8-1B92-4C18-BF1953FE38B1}" dt="2020-08-25T06:20:56.707" v="24"/>
          <ac:spMkLst>
            <pc:docMk/>
            <pc:sldMk cId="123631308" sldId="288"/>
            <ac:spMk id="6" creationId="{013AC69E-7480-476F-B277-643132E60F22}"/>
          </ac:spMkLst>
        </pc:spChg>
        <pc:spChg chg="add del">
          <ac:chgData name="Rebecka Sverker (HV)" userId="S::resv0006@hv.se::d3fab556-4b07-4f00-882a-40145f9d70f1" providerId="AD" clId="Web-{2B32A37F-3CB8-1B92-4C18-BF1953FE38B1}" dt="2020-08-25T06:22:20.699" v="88"/>
          <ac:spMkLst>
            <pc:docMk/>
            <pc:sldMk cId="123631308" sldId="288"/>
            <ac:spMk id="11" creationId="{49CD2D09-B1BB-4DF5-9E1C-3D21B21EDEFD}"/>
          </ac:spMkLst>
        </pc:spChg>
        <pc:spChg chg="add del">
          <ac:chgData name="Rebecka Sverker (HV)" userId="S::resv0006@hv.se::d3fab556-4b07-4f00-882a-40145f9d70f1" providerId="AD" clId="Web-{2B32A37F-3CB8-1B92-4C18-BF1953FE38B1}" dt="2020-08-25T06:22:20.699" v="88"/>
          <ac:spMkLst>
            <pc:docMk/>
            <pc:sldMk cId="123631308" sldId="288"/>
            <ac:spMk id="15" creationId="{967C29FE-FD32-4AFB-AD20-DBDF5864B2D8}"/>
          </ac:spMkLst>
        </pc:spChg>
        <pc:spChg chg="add">
          <ac:chgData name="Rebecka Sverker (HV)" userId="S::resv0006@hv.se::d3fab556-4b07-4f00-882a-40145f9d70f1" providerId="AD" clId="Web-{2B32A37F-3CB8-1B92-4C18-BF1953FE38B1}" dt="2020-08-25T06:22:20.699" v="88"/>
          <ac:spMkLst>
            <pc:docMk/>
            <pc:sldMk cId="123631308" sldId="288"/>
            <ac:spMk id="20" creationId="{0BC9EFE1-D8CB-4668-9980-DB108327A794}"/>
          </ac:spMkLst>
        </pc:spChg>
        <pc:spChg chg="add">
          <ac:chgData name="Rebecka Sverker (HV)" userId="S::resv0006@hv.se::d3fab556-4b07-4f00-882a-40145f9d70f1" providerId="AD" clId="Web-{2B32A37F-3CB8-1B92-4C18-BF1953FE38B1}" dt="2020-08-25T06:22:20.699" v="88"/>
          <ac:spMkLst>
            <pc:docMk/>
            <pc:sldMk cId="123631308" sldId="288"/>
            <ac:spMk id="24" creationId="{77DA6D33-2D62-458C-BF5D-DBF612FD557E}"/>
          </ac:spMkLst>
        </pc:spChg>
        <pc:picChg chg="add mod ord">
          <ac:chgData name="Rebecka Sverker (HV)" userId="S::resv0006@hv.se::d3fab556-4b07-4f00-882a-40145f9d70f1" providerId="AD" clId="Web-{2B32A37F-3CB8-1B92-4C18-BF1953FE38B1}" dt="2020-08-25T06:22:20.699" v="88"/>
          <ac:picMkLst>
            <pc:docMk/>
            <pc:sldMk cId="123631308" sldId="288"/>
            <ac:picMk id="5" creationId="{357293A2-45EB-464D-8817-9204133F9428}"/>
          </ac:picMkLst>
        </pc:picChg>
        <pc:picChg chg="add del">
          <ac:chgData name="Rebecka Sverker (HV)" userId="S::resv0006@hv.se::d3fab556-4b07-4f00-882a-40145f9d70f1" providerId="AD" clId="Web-{2B32A37F-3CB8-1B92-4C18-BF1953FE38B1}" dt="2020-08-25T06:22:20.699" v="88"/>
          <ac:picMkLst>
            <pc:docMk/>
            <pc:sldMk cId="123631308" sldId="288"/>
            <ac:picMk id="13" creationId="{83355637-BA71-4F63-94C9-E77BF81BDFC0}"/>
          </ac:picMkLst>
        </pc:picChg>
        <pc:picChg chg="add">
          <ac:chgData name="Rebecka Sverker (HV)" userId="S::resv0006@hv.se::d3fab556-4b07-4f00-882a-40145f9d70f1" providerId="AD" clId="Web-{2B32A37F-3CB8-1B92-4C18-BF1953FE38B1}" dt="2020-08-25T06:22:20.699" v="88"/>
          <ac:picMkLst>
            <pc:docMk/>
            <pc:sldMk cId="123631308" sldId="288"/>
            <ac:picMk id="22" creationId="{7CBAE1BD-B8E4-4029-8AA2-C77E4FED9864}"/>
          </ac:picMkLst>
        </pc:picChg>
      </pc:sldChg>
    </pc:docChg>
  </pc:docChgLst>
  <pc:docChgLst>
    <pc:chgData name="Rebecka Sverker (HV)" userId="d3fab556-4b07-4f00-882a-40145f9d70f1" providerId="ADAL" clId="{8E194DDA-745C-4BD2-B10B-7EFFC165872B}"/>
    <pc:docChg chg="undo custSel mod addSld delSld modSld sldOrd">
      <pc:chgData name="Rebecka Sverker (HV)" userId="d3fab556-4b07-4f00-882a-40145f9d70f1" providerId="ADAL" clId="{8E194DDA-745C-4BD2-B10B-7EFFC165872B}" dt="2020-08-20T12:41:22.316" v="1597" actId="20577"/>
      <pc:docMkLst>
        <pc:docMk/>
      </pc:docMkLst>
      <pc:sldChg chg="modSp mod">
        <pc:chgData name="Rebecka Sverker (HV)" userId="d3fab556-4b07-4f00-882a-40145f9d70f1" providerId="ADAL" clId="{8E194DDA-745C-4BD2-B10B-7EFFC165872B}" dt="2020-08-19T13:54:48.699" v="1337" actId="20577"/>
        <pc:sldMkLst>
          <pc:docMk/>
          <pc:sldMk cId="532779548" sldId="256"/>
        </pc:sldMkLst>
        <pc:spChg chg="mod">
          <ac:chgData name="Rebecka Sverker (HV)" userId="d3fab556-4b07-4f00-882a-40145f9d70f1" providerId="ADAL" clId="{8E194DDA-745C-4BD2-B10B-7EFFC165872B}" dt="2020-08-19T13:54:48.699" v="1337" actId="20577"/>
          <ac:spMkLst>
            <pc:docMk/>
            <pc:sldMk cId="532779548" sldId="256"/>
            <ac:spMk id="3" creationId="{AA48F254-2EFA-43A3-9894-81A6ED9BDBB1}"/>
          </ac:spMkLst>
        </pc:spChg>
      </pc:sldChg>
      <pc:sldChg chg="ord">
        <pc:chgData name="Rebecka Sverker (HV)" userId="d3fab556-4b07-4f00-882a-40145f9d70f1" providerId="ADAL" clId="{8E194DDA-745C-4BD2-B10B-7EFFC165872B}" dt="2020-08-19T06:47:55.625" v="92"/>
        <pc:sldMkLst>
          <pc:docMk/>
          <pc:sldMk cId="2829087617" sldId="257"/>
        </pc:sldMkLst>
      </pc:sldChg>
      <pc:sldChg chg="modSp mod">
        <pc:chgData name="Rebecka Sverker (HV)" userId="d3fab556-4b07-4f00-882a-40145f9d70f1" providerId="ADAL" clId="{8E194DDA-745C-4BD2-B10B-7EFFC165872B}" dt="2020-08-20T12:41:22.316" v="1597" actId="20577"/>
        <pc:sldMkLst>
          <pc:docMk/>
          <pc:sldMk cId="3487362034" sldId="260"/>
        </pc:sldMkLst>
        <pc:spChg chg="mod">
          <ac:chgData name="Rebecka Sverker (HV)" userId="d3fab556-4b07-4f00-882a-40145f9d70f1" providerId="ADAL" clId="{8E194DDA-745C-4BD2-B10B-7EFFC165872B}" dt="2020-08-19T06:48:20.667" v="121" actId="20577"/>
          <ac:spMkLst>
            <pc:docMk/>
            <pc:sldMk cId="3487362034" sldId="260"/>
            <ac:spMk id="7" creationId="{00000000-0000-0000-0000-000000000000}"/>
          </ac:spMkLst>
        </pc:spChg>
        <pc:spChg chg="mod">
          <ac:chgData name="Rebecka Sverker (HV)" userId="d3fab556-4b07-4f00-882a-40145f9d70f1" providerId="ADAL" clId="{8E194DDA-745C-4BD2-B10B-7EFFC165872B}" dt="2020-08-20T12:41:22.316" v="1597" actId="20577"/>
          <ac:spMkLst>
            <pc:docMk/>
            <pc:sldMk cId="3487362034" sldId="260"/>
            <ac:spMk id="22" creationId="{00000000-0000-0000-0000-000000000000}"/>
          </ac:spMkLst>
        </pc:spChg>
        <pc:spChg chg="mod">
          <ac:chgData name="Rebecka Sverker (HV)" userId="d3fab556-4b07-4f00-882a-40145f9d70f1" providerId="ADAL" clId="{8E194DDA-745C-4BD2-B10B-7EFFC165872B}" dt="2020-08-19T06:51:35.840" v="254" actId="20577"/>
          <ac:spMkLst>
            <pc:docMk/>
            <pc:sldMk cId="3487362034" sldId="260"/>
            <ac:spMk id="23" creationId="{7B34EC41-EBC7-4AC6-93E6-FED8B9B76EAB}"/>
          </ac:spMkLst>
        </pc:spChg>
      </pc:sldChg>
      <pc:sldChg chg="mod ord modShow">
        <pc:chgData name="Rebecka Sverker (HV)" userId="d3fab556-4b07-4f00-882a-40145f9d70f1" providerId="ADAL" clId="{8E194DDA-745C-4BD2-B10B-7EFFC165872B}" dt="2020-08-19T07:02:30.954" v="531" actId="729"/>
        <pc:sldMkLst>
          <pc:docMk/>
          <pc:sldMk cId="525700630" sldId="266"/>
        </pc:sldMkLst>
      </pc:sldChg>
      <pc:sldChg chg="ord">
        <pc:chgData name="Rebecka Sverker (HV)" userId="d3fab556-4b07-4f00-882a-40145f9d70f1" providerId="ADAL" clId="{8E194DDA-745C-4BD2-B10B-7EFFC165872B}" dt="2020-08-19T06:47:45.209" v="90"/>
        <pc:sldMkLst>
          <pc:docMk/>
          <pc:sldMk cId="3120571922" sldId="267"/>
        </pc:sldMkLst>
      </pc:sldChg>
      <pc:sldChg chg="modSp mod">
        <pc:chgData name="Rebecka Sverker (HV)" userId="d3fab556-4b07-4f00-882a-40145f9d70f1" providerId="ADAL" clId="{8E194DDA-745C-4BD2-B10B-7EFFC165872B}" dt="2020-08-20T12:30:25.609" v="1471" actId="1076"/>
        <pc:sldMkLst>
          <pc:docMk/>
          <pc:sldMk cId="900240382" sldId="269"/>
        </pc:sldMkLst>
        <pc:spChg chg="mod">
          <ac:chgData name="Rebecka Sverker (HV)" userId="d3fab556-4b07-4f00-882a-40145f9d70f1" providerId="ADAL" clId="{8E194DDA-745C-4BD2-B10B-7EFFC165872B}" dt="2020-08-20T12:30:25.609" v="1471" actId="1076"/>
          <ac:spMkLst>
            <pc:docMk/>
            <pc:sldMk cId="900240382" sldId="269"/>
            <ac:spMk id="2" creationId="{00000000-0000-0000-0000-000000000000}"/>
          </ac:spMkLst>
        </pc:spChg>
        <pc:spChg chg="mod">
          <ac:chgData name="Rebecka Sverker (HV)" userId="d3fab556-4b07-4f00-882a-40145f9d70f1" providerId="ADAL" clId="{8E194DDA-745C-4BD2-B10B-7EFFC165872B}" dt="2020-08-19T13:57:29.005" v="1403" actId="20577"/>
          <ac:spMkLst>
            <pc:docMk/>
            <pc:sldMk cId="900240382" sldId="269"/>
            <ac:spMk id="3" creationId="{00000000-0000-0000-0000-000000000000}"/>
          </ac:spMkLst>
        </pc:spChg>
        <pc:spChg chg="mod">
          <ac:chgData name="Rebecka Sverker (HV)" userId="d3fab556-4b07-4f00-882a-40145f9d70f1" providerId="ADAL" clId="{8E194DDA-745C-4BD2-B10B-7EFFC165872B}" dt="2020-08-20T12:30:20.675" v="1470" actId="1076"/>
          <ac:spMkLst>
            <pc:docMk/>
            <pc:sldMk cId="900240382" sldId="269"/>
            <ac:spMk id="6" creationId="{07E6B7D4-A0BD-4DF1-AE5F-A9002B2ED206}"/>
          </ac:spMkLst>
        </pc:spChg>
      </pc:sldChg>
      <pc:sldChg chg="addSp delSp modSp mod modNotesTx">
        <pc:chgData name="Rebecka Sverker (HV)" userId="d3fab556-4b07-4f00-882a-40145f9d70f1" providerId="ADAL" clId="{8E194DDA-745C-4BD2-B10B-7EFFC165872B}" dt="2020-08-19T13:55:41.644" v="1345" actId="27636"/>
        <pc:sldMkLst>
          <pc:docMk/>
          <pc:sldMk cId="737742581" sldId="270"/>
        </pc:sldMkLst>
        <pc:spChg chg="mod">
          <ac:chgData name="Rebecka Sverker (HV)" userId="d3fab556-4b07-4f00-882a-40145f9d70f1" providerId="ADAL" clId="{8E194DDA-745C-4BD2-B10B-7EFFC165872B}" dt="2020-08-19T13:55:41.644" v="1345" actId="27636"/>
          <ac:spMkLst>
            <pc:docMk/>
            <pc:sldMk cId="737742581" sldId="270"/>
            <ac:spMk id="3" creationId="{00000000-0000-0000-0000-000000000000}"/>
          </ac:spMkLst>
        </pc:spChg>
        <pc:picChg chg="add">
          <ac:chgData name="Rebecka Sverker (HV)" userId="d3fab556-4b07-4f00-882a-40145f9d70f1" providerId="ADAL" clId="{8E194DDA-745C-4BD2-B10B-7EFFC165872B}" dt="2020-08-19T06:52:20.463" v="256" actId="22"/>
          <ac:picMkLst>
            <pc:docMk/>
            <pc:sldMk cId="737742581" sldId="270"/>
            <ac:picMk id="2" creationId="{3B987CAE-56D6-42B0-AEF5-55AC429DA253}"/>
          </ac:picMkLst>
        </pc:picChg>
        <pc:picChg chg="del">
          <ac:chgData name="Rebecka Sverker (HV)" userId="d3fab556-4b07-4f00-882a-40145f9d70f1" providerId="ADAL" clId="{8E194DDA-745C-4BD2-B10B-7EFFC165872B}" dt="2020-08-19T06:52:19.249" v="255" actId="478"/>
          <ac:picMkLst>
            <pc:docMk/>
            <pc:sldMk cId="737742581" sldId="270"/>
            <ac:picMk id="5" creationId="{00000000-0000-0000-0000-000000000000}"/>
          </ac:picMkLst>
        </pc:picChg>
      </pc:sldChg>
      <pc:sldChg chg="modSp mod ord modShow">
        <pc:chgData name="Rebecka Sverker (HV)" userId="d3fab556-4b07-4f00-882a-40145f9d70f1" providerId="ADAL" clId="{8E194DDA-745C-4BD2-B10B-7EFFC165872B}" dt="2020-08-20T06:08:26.352" v="1407" actId="20577"/>
        <pc:sldMkLst>
          <pc:docMk/>
          <pc:sldMk cId="2608220600" sldId="271"/>
        </pc:sldMkLst>
        <pc:spChg chg="mod">
          <ac:chgData name="Rebecka Sverker (HV)" userId="d3fab556-4b07-4f00-882a-40145f9d70f1" providerId="ADAL" clId="{8E194DDA-745C-4BD2-B10B-7EFFC165872B}" dt="2020-08-20T06:08:26.352" v="1407" actId="20577"/>
          <ac:spMkLst>
            <pc:docMk/>
            <pc:sldMk cId="2608220600" sldId="271"/>
            <ac:spMk id="4" creationId="{F549A13A-D2FC-4BD0-954E-5038999A510B}"/>
          </ac:spMkLst>
        </pc:spChg>
      </pc:sldChg>
      <pc:sldChg chg="ord">
        <pc:chgData name="Rebecka Sverker (HV)" userId="d3fab556-4b07-4f00-882a-40145f9d70f1" providerId="ADAL" clId="{8E194DDA-745C-4BD2-B10B-7EFFC165872B}" dt="2020-08-19T06:47:20.227" v="86"/>
        <pc:sldMkLst>
          <pc:docMk/>
          <pc:sldMk cId="2759495856" sldId="272"/>
        </pc:sldMkLst>
      </pc:sldChg>
      <pc:sldChg chg="modSp mod ord modShow">
        <pc:chgData name="Rebecka Sverker (HV)" userId="d3fab556-4b07-4f00-882a-40145f9d70f1" providerId="ADAL" clId="{8E194DDA-745C-4BD2-B10B-7EFFC165872B}" dt="2020-08-20T12:40:27.295" v="1540" actId="14100"/>
        <pc:sldMkLst>
          <pc:docMk/>
          <pc:sldMk cId="1239894903" sldId="274"/>
        </pc:sldMkLst>
        <pc:spChg chg="mod">
          <ac:chgData name="Rebecka Sverker (HV)" userId="d3fab556-4b07-4f00-882a-40145f9d70f1" providerId="ADAL" clId="{8E194DDA-745C-4BD2-B10B-7EFFC165872B}" dt="2020-08-20T12:40:27.295" v="1540" actId="14100"/>
          <ac:spMkLst>
            <pc:docMk/>
            <pc:sldMk cId="1239894903" sldId="274"/>
            <ac:spMk id="3" creationId="{00000000-0000-0000-0000-000000000000}"/>
          </ac:spMkLst>
        </pc:spChg>
        <pc:spChg chg="mod">
          <ac:chgData name="Rebecka Sverker (HV)" userId="d3fab556-4b07-4f00-882a-40145f9d70f1" providerId="ADAL" clId="{8E194DDA-745C-4BD2-B10B-7EFFC165872B}" dt="2020-08-19T07:03:19.449" v="605" actId="20577"/>
          <ac:spMkLst>
            <pc:docMk/>
            <pc:sldMk cId="1239894903" sldId="274"/>
            <ac:spMk id="6" creationId="{00000000-0000-0000-0000-000000000000}"/>
          </ac:spMkLst>
        </pc:spChg>
      </pc:sldChg>
      <pc:sldChg chg="modSp add del mod">
        <pc:chgData name="Rebecka Sverker (HV)" userId="d3fab556-4b07-4f00-882a-40145f9d70f1" providerId="ADAL" clId="{8E194DDA-745C-4BD2-B10B-7EFFC165872B}" dt="2020-08-20T12:38:34.598" v="1523" actId="1076"/>
        <pc:sldMkLst>
          <pc:docMk/>
          <pc:sldMk cId="3681272245" sldId="275"/>
        </pc:sldMkLst>
        <pc:spChg chg="mod">
          <ac:chgData name="Rebecka Sverker (HV)" userId="d3fab556-4b07-4f00-882a-40145f9d70f1" providerId="ADAL" clId="{8E194DDA-745C-4BD2-B10B-7EFFC165872B}" dt="2020-08-20T12:38:25.593" v="1521" actId="20577"/>
          <ac:spMkLst>
            <pc:docMk/>
            <pc:sldMk cId="3681272245" sldId="275"/>
            <ac:spMk id="3" creationId="{00000000-0000-0000-0000-000000000000}"/>
          </ac:spMkLst>
        </pc:spChg>
        <pc:spChg chg="mod">
          <ac:chgData name="Rebecka Sverker (HV)" userId="d3fab556-4b07-4f00-882a-40145f9d70f1" providerId="ADAL" clId="{8E194DDA-745C-4BD2-B10B-7EFFC165872B}" dt="2020-08-19T06:41:52.369" v="28" actId="20577"/>
          <ac:spMkLst>
            <pc:docMk/>
            <pc:sldMk cId="3681272245" sldId="275"/>
            <ac:spMk id="6" creationId="{00000000-0000-0000-0000-000000000000}"/>
          </ac:spMkLst>
        </pc:spChg>
        <pc:picChg chg="mod">
          <ac:chgData name="Rebecka Sverker (HV)" userId="d3fab556-4b07-4f00-882a-40145f9d70f1" providerId="ADAL" clId="{8E194DDA-745C-4BD2-B10B-7EFFC165872B}" dt="2020-08-20T12:38:34.598" v="1523" actId="1076"/>
          <ac:picMkLst>
            <pc:docMk/>
            <pc:sldMk cId="3681272245" sldId="275"/>
            <ac:picMk id="7" creationId="{00000000-0000-0000-0000-000000000000}"/>
          </ac:picMkLst>
        </pc:picChg>
      </pc:sldChg>
      <pc:sldChg chg="addSp delSp modSp mod setBg modNotesTx">
        <pc:chgData name="Rebecka Sverker (HV)" userId="d3fab556-4b07-4f00-882a-40145f9d70f1" providerId="ADAL" clId="{8E194DDA-745C-4BD2-B10B-7EFFC165872B}" dt="2020-08-19T07:25:05.287" v="1115" actId="20577"/>
        <pc:sldMkLst>
          <pc:docMk/>
          <pc:sldMk cId="1934166472" sldId="277"/>
        </pc:sldMkLst>
        <pc:spChg chg="mod">
          <ac:chgData name="Rebecka Sverker (HV)" userId="d3fab556-4b07-4f00-882a-40145f9d70f1" providerId="ADAL" clId="{8E194DDA-745C-4BD2-B10B-7EFFC165872B}" dt="2020-08-19T06:45:38.572" v="82" actId="26606"/>
          <ac:spMkLst>
            <pc:docMk/>
            <pc:sldMk cId="1934166472" sldId="277"/>
            <ac:spMk id="2" creationId="{00000000-0000-0000-0000-000000000000}"/>
          </ac:spMkLst>
        </pc:spChg>
        <pc:spChg chg="mod">
          <ac:chgData name="Rebecka Sverker (HV)" userId="d3fab556-4b07-4f00-882a-40145f9d70f1" providerId="ADAL" clId="{8E194DDA-745C-4BD2-B10B-7EFFC165872B}" dt="2020-08-19T06:45:38.572" v="82" actId="26606"/>
          <ac:spMkLst>
            <pc:docMk/>
            <pc:sldMk cId="1934166472" sldId="277"/>
            <ac:spMk id="3" creationId="{00000000-0000-0000-0000-000000000000}"/>
          </ac:spMkLst>
        </pc:spChg>
        <pc:spChg chg="add">
          <ac:chgData name="Rebecka Sverker (HV)" userId="d3fab556-4b07-4f00-882a-40145f9d70f1" providerId="ADAL" clId="{8E194DDA-745C-4BD2-B10B-7EFFC165872B}" dt="2020-08-19T06:45:38.572" v="82" actId="26606"/>
          <ac:spMkLst>
            <pc:docMk/>
            <pc:sldMk cId="1934166472" sldId="277"/>
            <ac:spMk id="11" creationId="{4913D8DA-B72B-46FB-9E5D-656A0EB0A476}"/>
          </ac:spMkLst>
        </pc:spChg>
        <pc:spChg chg="add">
          <ac:chgData name="Rebecka Sverker (HV)" userId="d3fab556-4b07-4f00-882a-40145f9d70f1" providerId="ADAL" clId="{8E194DDA-745C-4BD2-B10B-7EFFC165872B}" dt="2020-08-19T06:45:38.572" v="82" actId="26606"/>
          <ac:spMkLst>
            <pc:docMk/>
            <pc:sldMk cId="1934166472" sldId="277"/>
            <ac:spMk id="13" creationId="{63CDDC8E-3FD0-4545-A664-7661835B4586}"/>
          </ac:spMkLst>
        </pc:spChg>
        <pc:picChg chg="del">
          <ac:chgData name="Rebecka Sverker (HV)" userId="d3fab556-4b07-4f00-882a-40145f9d70f1" providerId="ADAL" clId="{8E194DDA-745C-4BD2-B10B-7EFFC165872B}" dt="2020-08-19T06:45:16.564" v="80" actId="478"/>
          <ac:picMkLst>
            <pc:docMk/>
            <pc:sldMk cId="1934166472" sldId="277"/>
            <ac:picMk id="4" creationId="{00000000-0000-0000-0000-000000000000}"/>
          </ac:picMkLst>
        </pc:picChg>
        <pc:picChg chg="add mod">
          <ac:chgData name="Rebecka Sverker (HV)" userId="d3fab556-4b07-4f00-882a-40145f9d70f1" providerId="ADAL" clId="{8E194DDA-745C-4BD2-B10B-7EFFC165872B}" dt="2020-08-19T06:45:38.572" v="82" actId="26606"/>
          <ac:picMkLst>
            <pc:docMk/>
            <pc:sldMk cId="1934166472" sldId="277"/>
            <ac:picMk id="6" creationId="{2C62B5A3-E172-4ECC-BEE1-1BC9B2029882}"/>
          </ac:picMkLst>
        </pc:picChg>
      </pc:sldChg>
      <pc:sldChg chg="addSp modSp mod ord modShow">
        <pc:chgData name="Rebecka Sverker (HV)" userId="d3fab556-4b07-4f00-882a-40145f9d70f1" providerId="ADAL" clId="{8E194DDA-745C-4BD2-B10B-7EFFC165872B}" dt="2020-08-19T07:01:21.560" v="527" actId="20577"/>
        <pc:sldMkLst>
          <pc:docMk/>
          <pc:sldMk cId="3926997846" sldId="279"/>
        </pc:sldMkLst>
        <pc:spChg chg="add mod">
          <ac:chgData name="Rebecka Sverker (HV)" userId="d3fab556-4b07-4f00-882a-40145f9d70f1" providerId="ADAL" clId="{8E194DDA-745C-4BD2-B10B-7EFFC165872B}" dt="2020-08-19T07:01:21.560" v="527" actId="20577"/>
          <ac:spMkLst>
            <pc:docMk/>
            <pc:sldMk cId="3926997846" sldId="279"/>
            <ac:spMk id="2" creationId="{F8D646D2-1E35-4D03-BE7D-CE29A64843F5}"/>
          </ac:spMkLst>
        </pc:spChg>
      </pc:sldChg>
      <pc:sldChg chg="modSp mod ord">
        <pc:chgData name="Rebecka Sverker (HV)" userId="d3fab556-4b07-4f00-882a-40145f9d70f1" providerId="ADAL" clId="{8E194DDA-745C-4BD2-B10B-7EFFC165872B}" dt="2020-08-20T06:15:34.820" v="1409" actId="20577"/>
        <pc:sldMkLst>
          <pc:docMk/>
          <pc:sldMk cId="1896040035" sldId="280"/>
        </pc:sldMkLst>
        <pc:spChg chg="mod">
          <ac:chgData name="Rebecka Sverker (HV)" userId="d3fab556-4b07-4f00-882a-40145f9d70f1" providerId="ADAL" clId="{8E194DDA-745C-4BD2-B10B-7EFFC165872B}" dt="2020-08-20T06:15:34.820" v="1409" actId="20577"/>
          <ac:spMkLst>
            <pc:docMk/>
            <pc:sldMk cId="1896040035" sldId="280"/>
            <ac:spMk id="3" creationId="{00000000-0000-0000-0000-000000000000}"/>
          </ac:spMkLst>
        </pc:spChg>
        <pc:spChg chg="mod">
          <ac:chgData name="Rebecka Sverker (HV)" userId="d3fab556-4b07-4f00-882a-40145f9d70f1" providerId="ADAL" clId="{8E194DDA-745C-4BD2-B10B-7EFFC165872B}" dt="2020-08-19T07:06:01.286" v="736" actId="20577"/>
          <ac:spMkLst>
            <pc:docMk/>
            <pc:sldMk cId="1896040035" sldId="280"/>
            <ac:spMk id="7" creationId="{00000000-0000-0000-0000-000000000000}"/>
          </ac:spMkLst>
        </pc:spChg>
      </pc:sldChg>
      <pc:sldChg chg="modSp mod">
        <pc:chgData name="Rebecka Sverker (HV)" userId="d3fab556-4b07-4f00-882a-40145f9d70f1" providerId="ADAL" clId="{8E194DDA-745C-4BD2-B10B-7EFFC165872B}" dt="2020-08-20T12:39:46.637" v="1525" actId="20577"/>
        <pc:sldMkLst>
          <pc:docMk/>
          <pc:sldMk cId="2647957303" sldId="283"/>
        </pc:sldMkLst>
        <pc:spChg chg="mod">
          <ac:chgData name="Rebecka Sverker (HV)" userId="d3fab556-4b07-4f00-882a-40145f9d70f1" providerId="ADAL" clId="{8E194DDA-745C-4BD2-B10B-7EFFC165872B}" dt="2020-08-20T12:39:46.637" v="1525" actId="20577"/>
          <ac:spMkLst>
            <pc:docMk/>
            <pc:sldMk cId="2647957303" sldId="283"/>
            <ac:spMk id="3" creationId="{D075ACCD-8D2E-4174-AE4C-2B03C9F4D0FA}"/>
          </ac:spMkLst>
        </pc:spChg>
      </pc:sldChg>
      <pc:sldChg chg="modSp">
        <pc:chgData name="Rebecka Sverker (HV)" userId="d3fab556-4b07-4f00-882a-40145f9d70f1" providerId="ADAL" clId="{8E194DDA-745C-4BD2-B10B-7EFFC165872B}" dt="2020-08-20T12:39:54.436" v="1527" actId="20577"/>
        <pc:sldMkLst>
          <pc:docMk/>
          <pc:sldMk cId="391571885" sldId="284"/>
        </pc:sldMkLst>
        <pc:spChg chg="mod">
          <ac:chgData name="Rebecka Sverker (HV)" userId="d3fab556-4b07-4f00-882a-40145f9d70f1" providerId="ADAL" clId="{8E194DDA-745C-4BD2-B10B-7EFFC165872B}" dt="2020-08-20T12:39:54.436" v="1527" actId="20577"/>
          <ac:spMkLst>
            <pc:docMk/>
            <pc:sldMk cId="391571885" sldId="284"/>
            <ac:spMk id="3" creationId="{44EE2EA5-245D-4B45-B993-95A9BAD1DB06}"/>
          </ac:spMkLst>
        </pc:spChg>
      </pc:sldChg>
      <pc:sldChg chg="modSp mod">
        <pc:chgData name="Rebecka Sverker (HV)" userId="d3fab556-4b07-4f00-882a-40145f9d70f1" providerId="ADAL" clId="{8E194DDA-745C-4BD2-B10B-7EFFC165872B}" dt="2020-08-20T12:15:40.959" v="1460" actId="20577"/>
        <pc:sldMkLst>
          <pc:docMk/>
          <pc:sldMk cId="3177607423" sldId="286"/>
        </pc:sldMkLst>
        <pc:spChg chg="mod">
          <ac:chgData name="Rebecka Sverker (HV)" userId="d3fab556-4b07-4f00-882a-40145f9d70f1" providerId="ADAL" clId="{8E194DDA-745C-4BD2-B10B-7EFFC165872B}" dt="2020-08-20T12:15:40.959" v="1460" actId="20577"/>
          <ac:spMkLst>
            <pc:docMk/>
            <pc:sldMk cId="3177607423" sldId="286"/>
            <ac:spMk id="3" creationId="{CE0B883B-105C-4827-ACC8-66A2B814703C}"/>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8-19T08:29:22.025"/>
    </inkml:context>
    <inkml:brush xml:id="br0">
      <inkml:brushProperty name="width" value="0.35" units="cm"/>
      <inkml:brushProperty name="height" value="0.35" units="cm"/>
      <inkml:brushProperty name="ignorePressure" value="1"/>
    </inkml:brush>
  </inkml:definitions>
  <inkml:trace contextRef="#ctx0" brushRef="#br0">0 1,'7'0,"10"0,1 7,-2 9,3 3,-1 4,3-1,5 9,6 7,17 11,9 5,-6-1,-5-8,-10-5,-5-3,-7 0,-9-7</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8-19T08:29:40.969"/>
    </inkml:context>
    <inkml:brush xml:id="br0">
      <inkml:brushProperty name="width" value="0.35" units="cm"/>
      <inkml:brushProperty name="height" value="0.35" units="cm"/>
      <inkml:brushProperty name="ignorePressure" value="1"/>
    </inkml:brush>
  </inkml:definitions>
  <inkml:trace contextRef="#ctx0" brushRef="#br0">594 287,'-1'11,"-1"0,1 0,-2-1,1 1,-2 0,1-1,-1 0,-6 11,6-14,0 1,0-1,-1 0,0 0,0 0,0-1,-1 0,0 0,0 0,-1-1,-7 6,5-7,0-1,1 0,-1 0,0-1,0 0,-1-1,1 0,0 0,0-1,-1-1,1 1,0-1,0-1,0 1,0-2,0 1,0-1,-12-6,-14-8,1-1,1-1,-32-26,57 40,-4-5,1 1,0-1,0-1,1 0,1 0,0-1,0 0,2-1,-1 0,1 0,1 0,-4-15,7 21,1 1,0-1,0 0,0 0,1 0,0 0,1 0,0 0,0 0,0 0,1 0,0 0,0 0,1 0,0 1,0-1,0 0,1 1,0 0,0-1,1 1,0 1,0-1,0 0,1 1,9-9,12-4</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8-19T08:29:56.040"/>
    </inkml:context>
    <inkml:brush xml:id="br0">
      <inkml:brushProperty name="width" value="0.35" units="cm"/>
      <inkml:brushProperty name="height" value="0.35" units="cm"/>
      <inkml:brushProperty name="ignorePressure" value="1"/>
    </inkml:brush>
  </inkml:definitions>
  <inkml:trace contextRef="#ctx0" brushRef="#br0">249 26,'3'0,"-1"-1,0 0,1 1,-1-1,0 0,0 0,1-1,-1 1,0 0,2-3,21-9,-24 13,-1 0,1 0,0 0,0 0,0 0,-1 0,1 0,0 1,0-1,0 0,-1 0,1 1,0-1,0 0,-1 1,1-1,0 1,-1-1,1 1,0-1,-1 1,1-1,-1 1,1 0,-1-1,1 1,-1 0,0-1,1 1,0 1,3 11,-1 0,0 0,0 0,-2 0,1 1,-2-1,0 0,-2 22,1-2,1-13,0 6,0-1,-2 0,-1 0,-10 43,11-62,0 0,0-1,0 1,-1 0,0-1,0 1,-1-1,1 0,-1 0,0 0,-1 0,1-1,-1 0,0 0,0 0,0 0,0-1,-1 0,1 0,-1-1,0 1,0-1,0 0,-9 1,-7 1,3-1,0 0,1 2,-1 0,1 1,-19 9,33-14,1 1,1-1,-1 1,0 0,0 0,0 0,1 0,-1 0,1 1,0-1,0 1,0 0,0 0,0-1,1 1,-1 0,1 1,-1-1,1 0,0 0,1 0,-1 1,0-1,1 0,0 1,0-1,0 0,0 1,0-1,1 0,0 1,-1-1,1 0,0 0,1 1,1 2,-2-2,1-1,0 1,0-1,0 0,0 1,1-1,-1 0,1-1,0 1,0 0,0-1,0 1,1-1,-1 0,0 0,1-1,6 3,5 1,-1-1,1-1,21 2,14 3,-33-3,-1 0,0 1,0 1,0 0,-1 1,0 1,-1 0,0 1,20 19,-22-18</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8-19T08:29:57.806"/>
    </inkml:context>
    <inkml:brush xml:id="br0">
      <inkml:brushProperty name="width" value="0.35" units="cm"/>
      <inkml:brushProperty name="height" value="0.35" units="cm"/>
      <inkml:brushProperty name="ignorePressure" value="1"/>
    </inkml:brush>
  </inkml:definitions>
  <inkml:trace contextRef="#ctx0" brushRef="#br0">1 1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8-19T08:29:49.936"/>
    </inkml:context>
    <inkml:brush xml:id="br0">
      <inkml:brushProperty name="width" value="0.35" units="cm"/>
      <inkml:brushProperty name="height" value="0.35" units="cm"/>
      <inkml:brushProperty name="ignorePressure" value="1"/>
    </inkml:brush>
  </inkml:definitions>
  <inkml:trace contextRef="#ctx0" brushRef="#br0">219 275,'2'-11,"0"0,0 1,1-1,0 1,1-1,0 1,1 0,0 0,0 1,10-13,12-24,-20 32,25-43,-30 54,0 1,0-1,0 1,0 0,0 0,0 0,0 0,1 0,-1 0,1 0,0 1,-1 0,1-1,0 1,0 0,0 0,0 0,3 0,-5 1,0 0,0 0,0 1,0-1,0 0,0 0,0 1,0-1,0 0,0 1,0-1,0 1,0 0,0-1,0 1,0 0,0-1,0 1,-1 0,1 0,0 0,0 0,-1 0,1-1,-1 1,1 0,-1 1,0-1,1 0,-1 0,0 0,1 0,-1 0,0 0,0 0,0 0,0 0,0 1,-1 1,-7 55,5-41,0 3,-1 0,0 0,-2 0,0 0,-1-1,-11 22,14-35,0 1,0-1,-1 0,1 0,-1 0,-1-1,1 1,-1-1,0 0,0-1,0 0,-1 0,1 0,-1-1,0 1,0-2,0 1,-1-1,-11 2,-32 1,37-4,0 0,1 1,-1 0,-21 7,31-7,0 0,0 0,0 0,0 0,0 1,1-1,-1 1,1 0,-1 0,1 0,0 1,0-1,1 1,-1 0,1 0,-1-1,1 2,-2 5,-1 9,1 0,0 1,2-1,0 1,1 0,1 0,1 0,5 27,-5-42,0-1,0 1,0 0,0-1,1 1,0-1,0 0,0 0,1 1,-1-2,1 1,0 0,0 0,7 6,-1-4,0 1,1-1,0 0,-1-1,14 5,2 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8-19T08:29:50.672"/>
    </inkml:context>
    <inkml:brush xml:id="br0">
      <inkml:brushProperty name="width" value="0.35" units="cm"/>
      <inkml:brushProperty name="height" value="0.35" units="cm"/>
      <inkml:brushProperty name="ignorePressure" value="1"/>
    </inkml:brush>
  </inkml:definitions>
  <inkml:trace contextRef="#ctx0" brushRef="#br0">1 1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8-19T08:31:28.546"/>
    </inkml:context>
    <inkml:brush xml:id="br0">
      <inkml:brushProperty name="width" value="0.05" units="cm"/>
      <inkml:brushProperty name="height" value="0.05" units="cm"/>
      <inkml:brushProperty name="ignorePressure" value="1"/>
    </inkml:brush>
  </inkml:definitions>
  <inkml:trace contextRef="#ctx0" brushRef="#br0">17 1,'-7'0,"-2"0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8-19T08:31:30.908"/>
    </inkml:context>
    <inkml:brush xml:id="br0">
      <inkml:brushProperty name="width" value="0.05" units="cm"/>
      <inkml:brushProperty name="height" value="0.05" units="cm"/>
      <inkml:brushProperty name="ignorePressure" value="1"/>
    </inkml:brush>
  </inkml:definitions>
  <inkml:trace contextRef="#ctx0" brushRef="#br0">0 1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8-19T08:31:31.641"/>
    </inkml:context>
    <inkml:brush xml:id="br0">
      <inkml:brushProperty name="width" value="0.05" units="cm"/>
      <inkml:brushProperty name="height" value="0.05" units="cm"/>
      <inkml:brushProperty name="ignorePressure" value="1"/>
    </inkml:brush>
  </inkml:definitions>
  <inkml:trace contextRef="#ctx0" brushRef="#br0">1 1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8-19T08:31:32.472"/>
    </inkml:context>
    <inkml:brush xml:id="br0">
      <inkml:brushProperty name="width" value="0.05" units="cm"/>
      <inkml:brushProperty name="height" value="0.05" units="cm"/>
      <inkml:brushProperty name="ignorePressure" value="1"/>
    </inkml:brush>
  </inkml:definitions>
  <inkml:trace contextRef="#ctx0" brushRef="#br0">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8-19T08:31:44.044"/>
    </inkml:context>
    <inkml:brush xml:id="br0">
      <inkml:brushProperty name="width" value="0.05" units="cm"/>
      <inkml:brushProperty name="height" value="0.05" units="cm"/>
      <inkml:brushProperty name="ignorePressure" value="1"/>
    </inkml:brush>
  </inkml:definitions>
  <inkml:trace contextRef="#ctx0" brushRef="#br0">2042 5482,'1'-64,"0"12,-2 1,-2 0,-12-64,4 60,3 14,-1 1,-18-46,21 73,0-1,-1 0,0 1,-1 1,-1-1,0 1,0 1,-2 0,-18-17,-1 6,-1 2,-1 0,0 3,-59-24,10 5,39 18,2-2,1-2,0-2,-60-48,77 54,-1 2,-1 0,-1 2,0 0,0 2,-2 1,-36-10,-58-27,-48-26,141 64,-1 1,1 2,-2 1,-34-3,-41 5,71 4,-1-1,1-1,0-2,-44-11,68 12,1 0,-1-1,1 0,0-1,0 0,0 0,1-1,-1 0,1 0,1-1,-1 0,1 0,1-1,-1 0,1 0,1 0,-1-1,1 0,-3-10,-26-52,20 45,2-1,0-1,-8-34,9 20,3 11,0 0,2-1,-2-48,7-457,3 251,-1 254,2 1,12-48,-10 57,-1-1,0 0,-2 0,0 0,-2 0,-3-31,-13-60,5 0,3-118,7 89,5-129,-1 245,2-1,0 1,2 0,1 0,2 1,18-38,-6 23,1 1,2 1,35-41,-50 66,1 1,0 0,1 1,0 0,1 0,1 2,0 0,0 0,1 1,0 1,0 1,30-11,-13 11,-1-1,0-2,52-24,-65 27,-1 1,1 0,1 1,32-5,24-6,-33 6,45-5,-47 9,43-12,-69 13,0 0,0 0,0-1,-1-1,0-1,20-13,149-131,92-64,201-73,-455 279,1 1,-1 0,2 2,-1 1,1 0,-1 1,2 2,33-2,-21 0,-1-1,45-14,22-4,-89 22,-1 1,1 1,-1 0,0 1,1 0,-1 0,1 1,-1 1,0 0,0 0,-1 1,1 1,-1 0,19 12,6 7,-1 2,52 51,-18-16,119 99,-176-152,1-1,1 0,-1 0,1-1,0-1,1 0,-1-1,1-1,0 0,0-1,24 2,-5-3,0-2,1-1,59-11,-63 5,0-1,0-1,-1-2,-1-1,35-21,-33 18,-15 10,1 1,0 0,1 1,-1 0,1 2,-1 0,1 1,0 0,33 4,-27-1,0-2,-1 0,1-2,39-7,-22 0,51-5,30-6,-81 11,1 2,1 1,52 0,-68 6,-1 1,0 2,1 0,-1 1,0 2,39 14,-34-9,1-2,0 0,0-2,51 4,129-6,-179-3,0 2,-1 1,1 1,-1 1,32 13,-51-15,0 0,0 0,-1 1,1 0,-1 1,-1 1,18 15,2 7,29 36,-40-43,1-1,0 0,44 34,11-9,-51-32,1 0,-2 1,0 2,28 27,38 47,-39-43,-2 1,-3 3,50 75,-84-105,-1 1,-1-1,-1 2,-2-1,0 1,3 34,-6-36,5 35,-2 1,-3 0,-9 100,-13-33,11-80,-5 74,11 648,5-367,-3 303,0-693,-1-1,0 0,0 0,-1 0,0 0,0 0,-1 0,-1-1,-4 11,-2-4,0 0,-1 0,-1-1,-13 14,-13 15,-49 50,73-81,1 0,0 1,1 1,1 0,-14 24,19-29,1 1,0 0,1 1,1-1,0 1,0-1,1 1,1 0,-1 21,5 61,-1-54,-1 0,-2 0,-1 0,-12 54,5-46,-5 73,8-57,5-52,-1-1,-1 0,0 1,0-1,-1 0,-1-1,1 1,-2-1,0 0,0 0,-1 0,0-1,0 0,-1 0,0-1,-1 0,0-1,0 0,-15 9,-95 60,48-28,20-15,-11 7,-73 34,87-55,34-14,0 0,0 1,-17 10,22-11,-1 0,0 0,0-1,-1-1,1 0,-1 0,0-1,0 0,1-1,-13 0,-20-2,-55-7,15 1,-2 8,0 3,-151 28,155-13,54-12,0-1,-30 3,-2-1,0 3,-103 32,106-25,-1-3,0-2,-72 6,94-17,2-1,-1 1,1 2,0 1,0 1,1 2,-42 16,52-16,-1-1,0-1,-1-1,0-1,1 0,-1-2,-37-2,-4-3,-95-19,-243-58,17 2,212 46,-171-56,290 70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8-19T08:30:03.609"/>
    </inkml:context>
    <inkml:brush xml:id="br0">
      <inkml:brushProperty name="width" value="0.35" units="cm"/>
      <inkml:brushProperty name="height" value="0.35" units="cm"/>
      <inkml:brushProperty name="ignorePressure" value="1"/>
    </inkml:brush>
  </inkml:definitions>
  <inkml:trace contextRef="#ctx0" brushRef="#br0">37 197,'0'-7,"0"-10,-6-8,-3-8,0-5,2-3,2 5</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8-19T08:31:46.490"/>
    </inkml:context>
    <inkml:brush xml:id="br0">
      <inkml:brushProperty name="width" value="0.05" units="cm"/>
      <inkml:brushProperty name="height" value="0.05" units="cm"/>
      <inkml:brushProperty name="ignorePressure" value="1"/>
    </inkml:brush>
  </inkml:definitions>
  <inkml:trace contextRef="#ctx0" brushRef="#br0">268 1,'-20'6,"-8"11,-6 1,3 5,0-2,-3-4,-1-5,4 3,7-2</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8-19T08:33:30.178"/>
    </inkml:context>
    <inkml:brush xml:id="br0">
      <inkml:brushProperty name="width" value="0.05" units="cm"/>
      <inkml:brushProperty name="height" value="0.05" units="cm"/>
      <inkml:brushProperty name="ignorePressure" value="1"/>
    </inkml:brush>
  </inkml:definitions>
  <inkml:trace contextRef="#ctx0" brushRef="#br0">0 1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8-19T08:33:31.096"/>
    </inkml:context>
    <inkml:brush xml:id="br0">
      <inkml:brushProperty name="width" value="0.05" units="cm"/>
      <inkml:brushProperty name="height" value="0.05" units="cm"/>
      <inkml:brushProperty name="ignorePressure" value="1"/>
    </inkml:brush>
  </inkml:definitions>
  <inkml:trace contextRef="#ctx0" brushRef="#br0">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8-19T08:33:31.713"/>
    </inkml:context>
    <inkml:brush xml:id="br0">
      <inkml:brushProperty name="width" value="0.05" units="cm"/>
      <inkml:brushProperty name="height" value="0.05" units="cm"/>
      <inkml:brushProperty name="ignorePressure" value="1"/>
    </inkml:brush>
  </inkml:definitions>
  <inkml:trace contextRef="#ctx0" brushRef="#br0">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8-19T08:33:32.747"/>
    </inkml:context>
    <inkml:brush xml:id="br0">
      <inkml:brushProperty name="width" value="0.05" units="cm"/>
      <inkml:brushProperty name="height" value="0.05" units="cm"/>
      <inkml:brushProperty name="ignorePressure" value="1"/>
    </inkml:brush>
  </inkml:definitions>
  <inkml:trace contextRef="#ctx0" brushRef="#br0">17 0,'-7'0,"-3"0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8-19T08:29:02.936"/>
    </inkml:context>
    <inkml:brush xml:id="br0">
      <inkml:brushProperty name="width" value="0.35" units="cm"/>
      <inkml:brushProperty name="height" value="0.35" units="cm"/>
      <inkml:brushProperty name="ignorePressure" value="1"/>
    </inkml:brush>
  </inkml:definitions>
  <inkml:trace contextRef="#ctx0" brushRef="#br0">199 130,'106'-2,"0"-5,202-40,-57-6,-198 44,0 3,0 2,1 3,55 5,-2-2,-100-2,11 0,1 1,36 6,-51-7,0 1,0 0,0 0,0 1,0-1,0 1,0 0,-1 0,1 0,-1 1,1-1,-1 1,0 0,0 0,0 0,0 0,-1 0,1 1,2 4,-2-2,0 1,0 0,-1-1,0 1,0 0,-1 0,0 0,0 1,0-1,-2 9,1-13,-1 0,1 0,-1 0,0 0,0 0,0 0,-1-1,1 1,-1 0,0-1,1 1,-1-1,0 0,0 1,-1-1,1 0,0 0,-1 0,1-1,-1 1,1-1,-1 1,0-1,0 0,0 0,-4 1,-23 4,-1-1,1-2,-1-1,0-1,-55-6,6 1,-81 3,-253-16,355 9,0-1,0-3,-77-28,123 35,0 1,0 0,0 1,0 0,0 1,0 1,-1 0,1 0,-17 3,21-1,1 1,0 0,1 0,-1 1,0 0,1 1,0-1,-1 2,1-1,1 1,-1 0,1 0,0 0,0 1,0 0,-5 9,7-10,-4 4,1 1,0 0,1 0,-6 14,10-22,1 0,0 0,1 1,-1-1,0 1,1-1,-1 1,1-1,0 1,0-1,0 1,0-1,0 1,0-1,1 1,-1-1,1 1,0-1,0 1,0-1,0 0,0 0,0 1,1-1,-1 0,4 4,18 12,0-1,1-1,1-1,51 22,-67-33,24 11,0-1,2-2,-1-2,1-1,1-1,-1-2,1-2,0-1,70-4,91-36,-168 33,-1-1,0-1,0-1,0-2,30-13,124-71,-52 23,-107 62,0 0,0 1,1 2,-1 0,1 1,0 2,1 0,32 3,-24-1,-1-1,0-1,49-11,-54 2,-26 9,-13 8,-2 1,0 2,1-1,0 2,1 0,0 0,0 1,1 1,1 0,0 0,-12 20,8-9,2 0,1 1,0 0,2 1,-10 39,16-51,-1 1,0-1,-1 0,-1 0,1-1,-2 0,0 0,-1 0,0-1,0 0,-13 12,15-17,-1-1,0 0,1-1,-2 1,1-1,0 0,-1-1,0 0,1 0,-1-1,0 0,-1 0,1-1,0 0,0 0,-1-1,1 0,0 0,0-1,-11-2,-99-16,-171-3,-126 21,187 3,183-3,-86-14,81 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8-19T08:29:05.073"/>
    </inkml:context>
    <inkml:brush xml:id="br0">
      <inkml:brushProperty name="width" value="0.35" units="cm"/>
      <inkml:brushProperty name="height" value="0.35" units="cm"/>
      <inkml:brushProperty name="ignorePressure" value="1"/>
    </inkml:brush>
  </inkml:definitions>
  <inkml:trace contextRef="#ctx0" brushRef="#br0">0 171,'7'0,"2"-7,7-10,8-1,0-5,2 1,5 5,3-3,4 3,2 4,8 4,11 4,-6 2</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8-19T08:29:09.920"/>
    </inkml:context>
    <inkml:brush xml:id="br0">
      <inkml:brushProperty name="width" value="0.35" units="cm"/>
      <inkml:brushProperty name="height" value="0.35" units="cm"/>
      <inkml:brushProperty name="ignorePressure" value="1"/>
    </inkml:brush>
  </inkml:definitions>
  <inkml:trace contextRef="#ctx0" brushRef="#br0">27 196,'-1'0,"-1"0,1 0,0 0,0-1,0 1,0 0,-1-1,1 1,0-1,0 1,0-1,0 0,0 1,0-1,0 0,0 0,1 0,-1 1,0-1,0 0,1 0,-1 0,0 0,1-1,-1 1,1 0,-1 0,1 0,0 0,0 0,-1-1,1 1,0 0,0 0,0 0,0-1,0 1,1 0,-1 0,1-2,-1-1,1-1,-1 1,1 0,0 0,1 0,-1 0,1 0,0 0,0 0,4-5,4-2,1 0,0 1,0 1,1 0,0 0,1 1,0 1,1 0,27-10,-33 14,0 1,1 0,-1 0,1 1,-1 0,1 1,0 0,-1 0,1 0,0 1,-1 1,1 0,-1 0,0 0,0 1,1 0,-2 1,13 7,-2 0,-1 2,0 0,-2 0,1 1,-2 1,1 1,-2 0,-1 1,0 0,-1 1,15 31,-21-38,1 1,0-2,13 17,-13-18,0-1,0 1,-1-1,0 2,-1-1,4 12,5 21,-8-31,-1 0,-1 0,0 0,-1 0,0 1,0-1,-1 0,-1 1,0-1,-2 16,-9 31,3-1,2 1,3 0,7 99,-3-151,-1 0,1 0,0 0,1 0,-1 0,1 0,1-1,-1 1,1-1,-1 1,2-1,-1 0,1 0,-1 0,1-1,0 1,7 4,-5-5,0 0,0-1,1 0,-1 0,1-1,-1 0,1 0,0 0,0-1,0 0,0 0,0-1,0 0,11-1,-5 0,0-1,0-1,0 0,-1 0,1-2,-1 1,0-2,17-9,-7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8-19T08:29:12.470"/>
    </inkml:context>
    <inkml:brush xml:id="br0">
      <inkml:brushProperty name="width" value="0.35" units="cm"/>
      <inkml:brushProperty name="height" value="0.35" units="cm"/>
      <inkml:brushProperty name="ignorePressure" value="1"/>
    </inkml:brush>
  </inkml:definitions>
  <inkml:trace contextRef="#ctx0" brushRef="#br0">1 1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8-19T08:29:28.770"/>
    </inkml:context>
    <inkml:brush xml:id="br0">
      <inkml:brushProperty name="width" value="0.35" units="cm"/>
      <inkml:brushProperty name="height" value="0.35" units="cm"/>
      <inkml:brushProperty name="ignorePressure" value="1"/>
    </inkml:brush>
  </inkml:definitions>
  <inkml:trace contextRef="#ctx0" brushRef="#br0">0 45,'58'-2,"0"-2,73-15,-83 11,1 2,0 2,0 3,52 4,-94-2,-1 0,1 0,-1 0,1 1,-1 0,0 1,0-1,0 1,0 0,0 1,-1-1,1 1,-1 0,0 0,0 1,0 0,-1 0,0 0,0 0,0 1,3 5,3 11,0 0,-1 1,-2 0,8 35,6 20,-4-32,18 63,-34-103,1 1,0-1,1 0,-1 0,1 0,0 0,1 0,-1-1,1 0,0 0,0 0,1 0,0 0,0-1,0 0,0 0,1 0,-1-1,1 0,0 0,0 0,0-1,0 1,12 1,10 1,0-1,0-2,0 0,42-4,-37 0,-17 2,0-1,0-1,1-1,-2 0,1-1,0 0,19-9,-28 9,0 0,1 0,-1 0,-1-1,1 0,-1 0,0 0,0-1,0 0,-1 0,0-1,0 0,0 1,-1-2,6-14,3-6,-1 4</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8-19T08:29:30.057"/>
    </inkml:context>
    <inkml:brush xml:id="br0">
      <inkml:brushProperty name="width" value="0.35" units="cm"/>
      <inkml:brushProperty name="height" value="0.35" units="cm"/>
      <inkml:brushProperty name="ignorePressure" value="1"/>
    </inkml:brush>
  </inkml:definitions>
  <inkml:trace contextRef="#ctx0" brushRef="#br0">0 0,'8'0,"1"0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8-19T08:29:38.240"/>
    </inkml:context>
    <inkml:brush xml:id="br0">
      <inkml:brushProperty name="width" value="0.35" units="cm"/>
      <inkml:brushProperty name="height" value="0.35" units="cm"/>
      <inkml:brushProperty name="ignorePressure" value="1"/>
    </inkml:brush>
  </inkml:definitions>
  <inkml:trace contextRef="#ctx0" brushRef="#br0">327 387,'-6'0,"0"0,-1 0,1 0,-1 1,1 0,0 0,-1 1,1 0,0 0,0 0,0 1,0 0,-5 4,8-5,-1 0,1 1,0-2,-1 1,1 0,-1-1,0 1,0-1,1 0,-1-1,0 1,0 0,0-1,0 0,0 0,0 0,1-1,-1 1,-7-3,6 1,1-1,-1 0,1 0,0 0,0 0,0-1,0 1,1-1,-1 0,1-1,0 1,0 0,0-1,-3-9,-11-18,1 0,2-2,2 0,0-1,-11-64,23 96,0-1,-1 1,1 0,1-1,-1 1,0 0,1 0,0 0,-1-1,1 1,1 0,-1 0,0 0,1 0,-1 0,1 1,0-1,0 0,0 1,0-1,4-1,-2 0,1 1,0 0,-1 1,2-1,-1 1,0 0,0 0,1 1,-1-1,1 1,9 0,-6 0,1 1,0 0,-1 0,1 1,-1 0,0 1,1 0,-1 0,0 1,0 1,0-1,-1 1,1 1,13 9,77 91,-69-71,0-1,40 32,-27-22,-37-36,1 0,0 0,0 0,0-1,1 0,0 0,9 5,1-2,0-1,1-1,-1-1,1 0,1-1,-1-1,1-1,-1-1,1-1,0 0,0-2,0 0,-1-1,1-1,21-6,104-17,-98 19,0-1,78-26,-79 12,-45 22,0 0,0-1,0 1,0-1,0 0,0 1,0-1,-1 1,1-1,0 0,0 0,-1 0,1 1,0-1,-1 0,1 0,0 0,-1 0,0 0,1 0,-1 0,1 0,-1 0,0-1,0 1,0 0,0 0,0 0,0 0,0 0,0 0,0 0,0 0,-1 0,1-1,0 1,-1 0,1 0,-2-1,-9-9</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93F79B-0683-42E9-9B03-5E028C25C005}" type="datetimeFigureOut">
              <a:rPr lang="sv-SE"/>
              <a:t>2020-08-25</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E02E4D-3517-4535-86F3-59CA18B89E3E}" type="slidenum">
              <a:rPr lang="sv-SE"/>
              <a:t>‹#›</a:t>
            </a:fld>
            <a:endParaRPr lang="sv-SE"/>
          </a:p>
        </p:txBody>
      </p:sp>
    </p:spTree>
    <p:extLst>
      <p:ext uri="{BB962C8B-B14F-4D97-AF65-F5344CB8AC3E}">
        <p14:creationId xmlns:p14="http://schemas.microsoft.com/office/powerpoint/2010/main" val="2598910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v=PzZsButRaHs"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youtube.com/watch?v=9Y0MiNc7PK8"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79E02E4D-3517-4535-86F3-59CA18B89E3E}" type="slidenum">
              <a:rPr lang="sv-SE"/>
              <a:t>1</a:t>
            </a:fld>
            <a:endParaRPr lang="sv-SE"/>
          </a:p>
        </p:txBody>
      </p:sp>
    </p:spTree>
    <p:extLst>
      <p:ext uri="{BB962C8B-B14F-4D97-AF65-F5344CB8AC3E}">
        <p14:creationId xmlns:p14="http://schemas.microsoft.com/office/powerpoint/2010/main" val="5308567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79E02E4D-3517-4535-86F3-59CA18B89E3E}" type="slidenum">
              <a:rPr lang="sv-SE"/>
              <a:t>13</a:t>
            </a:fld>
            <a:endParaRPr lang="sv-SE"/>
          </a:p>
        </p:txBody>
      </p:sp>
    </p:spTree>
    <p:extLst>
      <p:ext uri="{BB962C8B-B14F-4D97-AF65-F5344CB8AC3E}">
        <p14:creationId xmlns:p14="http://schemas.microsoft.com/office/powerpoint/2010/main" val="4719135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79E02E4D-3517-4535-86F3-59CA18B89E3E}" type="slidenum">
              <a:rPr lang="sv-SE"/>
              <a:t>14</a:t>
            </a:fld>
            <a:endParaRPr lang="sv-SE"/>
          </a:p>
        </p:txBody>
      </p:sp>
    </p:spTree>
    <p:extLst>
      <p:ext uri="{BB962C8B-B14F-4D97-AF65-F5344CB8AC3E}">
        <p14:creationId xmlns:p14="http://schemas.microsoft.com/office/powerpoint/2010/main" val="10419186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79E02E4D-3517-4535-86F3-59CA18B89E3E}" type="slidenum">
              <a:rPr lang="sv-SE"/>
              <a:t>15</a:t>
            </a:fld>
            <a:endParaRPr lang="sv-SE"/>
          </a:p>
        </p:txBody>
      </p:sp>
    </p:spTree>
    <p:extLst>
      <p:ext uri="{BB962C8B-B14F-4D97-AF65-F5344CB8AC3E}">
        <p14:creationId xmlns:p14="http://schemas.microsoft.com/office/powerpoint/2010/main" val="9047209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cs typeface="Calibri"/>
            </a:endParaRPr>
          </a:p>
        </p:txBody>
      </p:sp>
      <p:sp>
        <p:nvSpPr>
          <p:cNvPr id="4" name="Platshållare för bildnummer 3"/>
          <p:cNvSpPr>
            <a:spLocks noGrp="1"/>
          </p:cNvSpPr>
          <p:nvPr>
            <p:ph type="sldNum" sz="quarter" idx="5"/>
          </p:nvPr>
        </p:nvSpPr>
        <p:spPr/>
        <p:txBody>
          <a:bodyPr/>
          <a:lstStyle/>
          <a:p>
            <a:fld id="{79E02E4D-3517-4535-86F3-59CA18B89E3E}" type="slidenum">
              <a:rPr lang="sv-SE"/>
              <a:t>17</a:t>
            </a:fld>
            <a:endParaRPr lang="sv-SE"/>
          </a:p>
        </p:txBody>
      </p:sp>
    </p:spTree>
    <p:extLst>
      <p:ext uri="{BB962C8B-B14F-4D97-AF65-F5344CB8AC3E}">
        <p14:creationId xmlns:p14="http://schemas.microsoft.com/office/powerpoint/2010/main" val="20997681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79E02E4D-3517-4535-86F3-59CA18B89E3E}" type="slidenum">
              <a:rPr lang="sv-SE"/>
              <a:t>18</a:t>
            </a:fld>
            <a:endParaRPr lang="sv-SE"/>
          </a:p>
        </p:txBody>
      </p:sp>
    </p:spTree>
    <p:extLst>
      <p:ext uri="{BB962C8B-B14F-4D97-AF65-F5344CB8AC3E}">
        <p14:creationId xmlns:p14="http://schemas.microsoft.com/office/powerpoint/2010/main" val="24674771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79E02E4D-3517-4535-86F3-59CA18B89E3E}" type="slidenum">
              <a:rPr lang="sv-SE"/>
              <a:t>19</a:t>
            </a:fld>
            <a:endParaRPr lang="sv-SE"/>
          </a:p>
        </p:txBody>
      </p:sp>
    </p:spTree>
    <p:extLst>
      <p:ext uri="{BB962C8B-B14F-4D97-AF65-F5344CB8AC3E}">
        <p14:creationId xmlns:p14="http://schemas.microsoft.com/office/powerpoint/2010/main" val="27165691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Till manus: Hur hittar jag boken på hyllan? Siffersystem, internationellt, hyllgavlar, siffra för siffra, sedan alfabetiskt på </a:t>
            </a:r>
            <a:r>
              <a:rPr lang="sv-SE" b="1"/>
              <a:t>ordet </a:t>
            </a:r>
            <a:r>
              <a:rPr lang="sv-SE"/>
              <a:t>efter sifferkoden,</a:t>
            </a:r>
          </a:p>
        </p:txBody>
      </p:sp>
      <p:sp>
        <p:nvSpPr>
          <p:cNvPr id="4" name="Platshållare för bildnummer 3"/>
          <p:cNvSpPr>
            <a:spLocks noGrp="1"/>
          </p:cNvSpPr>
          <p:nvPr>
            <p:ph type="sldNum" sz="quarter" idx="5"/>
          </p:nvPr>
        </p:nvSpPr>
        <p:spPr/>
        <p:txBody>
          <a:bodyPr/>
          <a:lstStyle/>
          <a:p>
            <a:fld id="{79E02E4D-3517-4535-86F3-59CA18B89E3E}" type="slidenum">
              <a:rPr lang="sv-SE"/>
              <a:t>20</a:t>
            </a:fld>
            <a:endParaRPr lang="sv-SE"/>
          </a:p>
        </p:txBody>
      </p:sp>
    </p:spTree>
    <p:extLst>
      <p:ext uri="{BB962C8B-B14F-4D97-AF65-F5344CB8AC3E}">
        <p14:creationId xmlns:p14="http://schemas.microsoft.com/office/powerpoint/2010/main" val="22505228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79E02E4D-3517-4535-86F3-59CA18B89E3E}" type="slidenum">
              <a:rPr lang="sv-SE"/>
              <a:t>21</a:t>
            </a:fld>
            <a:endParaRPr lang="sv-SE"/>
          </a:p>
        </p:txBody>
      </p:sp>
    </p:spTree>
    <p:extLst>
      <p:ext uri="{BB962C8B-B14F-4D97-AF65-F5344CB8AC3E}">
        <p14:creationId xmlns:p14="http://schemas.microsoft.com/office/powerpoint/2010/main" val="21104860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79E02E4D-3517-4535-86F3-59CA18B89E3E}" type="slidenum">
              <a:rPr lang="sv-SE"/>
              <a:t>22</a:t>
            </a:fld>
            <a:endParaRPr lang="sv-SE"/>
          </a:p>
        </p:txBody>
      </p:sp>
    </p:spTree>
    <p:extLst>
      <p:ext uri="{BB962C8B-B14F-4D97-AF65-F5344CB8AC3E}">
        <p14:creationId xmlns:p14="http://schemas.microsoft.com/office/powerpoint/2010/main" val="4232757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Rebecka</a:t>
            </a:r>
          </a:p>
        </p:txBody>
      </p:sp>
      <p:sp>
        <p:nvSpPr>
          <p:cNvPr id="4" name="Platshållare för bildnummer 3"/>
          <p:cNvSpPr>
            <a:spLocks noGrp="1"/>
          </p:cNvSpPr>
          <p:nvPr>
            <p:ph type="sldNum" sz="quarter" idx="5"/>
          </p:nvPr>
        </p:nvSpPr>
        <p:spPr/>
        <p:txBody>
          <a:bodyPr/>
          <a:lstStyle/>
          <a:p>
            <a:fld id="{79E02E4D-3517-4535-86F3-59CA18B89E3E}" type="slidenum">
              <a:rPr lang="sv-SE"/>
              <a:t>2</a:t>
            </a:fld>
            <a:endParaRPr lang="sv-SE"/>
          </a:p>
        </p:txBody>
      </p:sp>
    </p:spTree>
    <p:extLst>
      <p:ext uri="{BB962C8B-B14F-4D97-AF65-F5344CB8AC3E}">
        <p14:creationId xmlns:p14="http://schemas.microsoft.com/office/powerpoint/2010/main" val="2101056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79E02E4D-3517-4535-86F3-59CA18B89E3E}" type="slidenum">
              <a:rPr lang="sv-SE"/>
              <a:t>3</a:t>
            </a:fld>
            <a:endParaRPr lang="sv-SE"/>
          </a:p>
        </p:txBody>
      </p:sp>
    </p:spTree>
    <p:extLst>
      <p:ext uri="{BB962C8B-B14F-4D97-AF65-F5344CB8AC3E}">
        <p14:creationId xmlns:p14="http://schemas.microsoft.com/office/powerpoint/2010/main" val="1836472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sv-SE"/>
              <a:t>Astrid </a:t>
            </a:r>
            <a:r>
              <a:rPr lang="sv-SE" err="1"/>
              <a:t>Plagiarism</a:t>
            </a:r>
            <a:r>
              <a:rPr lang="sv-SE"/>
              <a:t>: </a:t>
            </a:r>
            <a:r>
              <a:rPr lang="en-US" sz="1200"/>
              <a:t>Plagiarism means the use of another person’s text without making any reference to such use. The source of </a:t>
            </a:r>
            <a:r>
              <a:rPr lang="en-US" sz="1200" err="1"/>
              <a:t>plagiarised</a:t>
            </a:r>
            <a:r>
              <a:rPr lang="en-US" sz="1200"/>
              <a:t> material can be books, articles, the Internet etc. The demand for referencing even extends to material of which the student is themselves the author. Plagiarism is a form of cheating. </a:t>
            </a:r>
            <a:r>
              <a:rPr lang="en-US"/>
              <a:t>How do I avoid plagiarism? To avoid plagiarism, you must learn to correctly acknowledge others’ work. You plagiarize if you submit someone else’s work as your own.</a:t>
            </a:r>
          </a:p>
          <a:p>
            <a:pPr fontAlgn="base"/>
            <a:endParaRPr lang="en-US"/>
          </a:p>
          <a:p>
            <a:pPr fontAlgn="base"/>
            <a:r>
              <a:rPr lang="en-US"/>
              <a:t>You plagiarize if you only replace a few words with synonyms.</a:t>
            </a:r>
          </a:p>
          <a:p>
            <a:pPr fontAlgn="base"/>
            <a:endParaRPr lang="en-US"/>
          </a:p>
          <a:p>
            <a:pPr fontAlgn="base"/>
            <a:r>
              <a:rPr lang="en-US"/>
              <a:t>You plagiarize if you keep characteristic words or phrases from the original work without marking it as a quote.</a:t>
            </a:r>
          </a:p>
          <a:p>
            <a:pPr fontAlgn="base"/>
            <a:endParaRPr lang="en-US"/>
          </a:p>
          <a:p>
            <a:pPr fontAlgn="base"/>
            <a:r>
              <a:rPr lang="en-US"/>
              <a:t>You plagiarize if you make a direct translation from another language without adding a ‘my translation’-comment. You plagiarize if you, </a:t>
            </a:r>
            <a:r>
              <a:rPr lang="en-US" i="1"/>
              <a:t>without </a:t>
            </a:r>
            <a:br>
              <a:rPr lang="en-US" i="1"/>
            </a:br>
            <a:r>
              <a:rPr lang="en-US"/>
              <a:t>referring to the source. </a:t>
            </a:r>
            <a:r>
              <a:rPr lang="en-US" b="1"/>
              <a:t>You must also contribute with your own comments and reflections!</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p>
          <a:p>
            <a:endParaRPr lang="sv-SE"/>
          </a:p>
          <a:p>
            <a:r>
              <a:rPr lang="sv-SE"/>
              <a:t>Urkund – Everything </a:t>
            </a:r>
            <a:r>
              <a:rPr lang="sv-SE" err="1"/>
              <a:t>you</a:t>
            </a:r>
            <a:r>
              <a:rPr lang="sv-SE"/>
              <a:t> </a:t>
            </a:r>
            <a:r>
              <a:rPr lang="sv-SE" err="1"/>
              <a:t>upload</a:t>
            </a:r>
            <a:r>
              <a:rPr lang="sv-SE"/>
              <a:t> is </a:t>
            </a:r>
            <a:r>
              <a:rPr lang="sv-SE" err="1"/>
              <a:t>checked</a:t>
            </a:r>
            <a:r>
              <a:rPr lang="sv-SE"/>
              <a:t> </a:t>
            </a:r>
            <a:r>
              <a:rPr lang="sv-SE" err="1"/>
              <a:t>through</a:t>
            </a:r>
            <a:r>
              <a:rPr lang="sv-SE"/>
              <a:t> the URKUND system, to </a:t>
            </a:r>
            <a:r>
              <a:rPr lang="sv-SE" err="1"/>
              <a:t>see</a:t>
            </a:r>
            <a:r>
              <a:rPr lang="sv-SE"/>
              <a:t> </a:t>
            </a:r>
            <a:r>
              <a:rPr lang="sv-SE" err="1"/>
              <a:t>whether</a:t>
            </a:r>
            <a:r>
              <a:rPr lang="sv-SE"/>
              <a:t> </a:t>
            </a:r>
            <a:r>
              <a:rPr lang="sv-SE" err="1"/>
              <a:t>your</a:t>
            </a:r>
            <a:r>
              <a:rPr lang="sv-SE"/>
              <a:t> text is an original text, or has </a:t>
            </a:r>
            <a:r>
              <a:rPr lang="sv-SE" err="1"/>
              <a:t>copied</a:t>
            </a:r>
            <a:r>
              <a:rPr lang="sv-SE"/>
              <a:t> bits </a:t>
            </a:r>
            <a:r>
              <a:rPr lang="sv-SE" err="1"/>
              <a:t>of</a:t>
            </a:r>
            <a:r>
              <a:rPr lang="sv-SE"/>
              <a:t> text </a:t>
            </a:r>
            <a:r>
              <a:rPr lang="sv-SE" err="1"/>
              <a:t>without</a:t>
            </a:r>
            <a:r>
              <a:rPr lang="sv-SE"/>
              <a:t> a </a:t>
            </a:r>
            <a:r>
              <a:rPr lang="sv-SE" err="1"/>
              <a:t>reference</a:t>
            </a:r>
            <a:r>
              <a:rPr lang="sv-SE"/>
              <a:t>.</a:t>
            </a:r>
          </a:p>
          <a:p>
            <a:r>
              <a:rPr lang="en-US"/>
              <a:t>Check your text yourself before handing in! And remember cheaters deceive themselves- they don’t learn!</a:t>
            </a:r>
          </a:p>
          <a:p>
            <a:pPr algn="l"/>
            <a:r>
              <a:rPr lang="en-US" b="0" i="0">
                <a:solidFill>
                  <a:srgbClr val="2D3B45"/>
                </a:solidFill>
                <a:effectLst/>
                <a:latin typeface="Lato"/>
              </a:rPr>
              <a:t>Some things you need to know! </a:t>
            </a:r>
          </a:p>
          <a:p>
            <a:pPr algn="l"/>
            <a:r>
              <a:rPr lang="en-US" b="0" i="0">
                <a:solidFill>
                  <a:srgbClr val="2D3B45"/>
                </a:solidFill>
                <a:effectLst/>
                <a:latin typeface="Lato"/>
              </a:rPr>
              <a:t>University West use a system called </a:t>
            </a:r>
            <a:r>
              <a:rPr lang="en-US" b="0" i="0" err="1">
                <a:solidFill>
                  <a:srgbClr val="2D3B45"/>
                </a:solidFill>
                <a:effectLst/>
                <a:latin typeface="Lato"/>
              </a:rPr>
              <a:t>Urkund</a:t>
            </a:r>
            <a:r>
              <a:rPr lang="en-US" b="0" i="0">
                <a:solidFill>
                  <a:srgbClr val="2D3B45"/>
                </a:solidFill>
                <a:effectLst/>
                <a:latin typeface="Lato"/>
              </a:rPr>
              <a:t> which is connected to the Internet, different publishers and other universities around the world. It is used to find texts which are already “published” in other works such as exams, thesis, books, articles and so on.</a:t>
            </a:r>
          </a:p>
          <a:p>
            <a:pPr algn="l"/>
            <a:r>
              <a:rPr lang="en-US" b="0" i="1">
                <a:solidFill>
                  <a:srgbClr val="2D3B45"/>
                </a:solidFill>
                <a:effectLst/>
                <a:latin typeface="Lato"/>
              </a:rPr>
              <a:t>What is plagiarism? Plagiarism is when you take ideas or sentences from another work and pretend that they are you own words.</a:t>
            </a:r>
          </a:p>
          <a:p>
            <a:pPr algn="l">
              <a:buFont typeface="Arial" panose="020B0604020202020204" pitchFamily="34" charset="0"/>
              <a:buChar char="•"/>
            </a:pPr>
            <a:r>
              <a:rPr lang="en-US" b="0" i="1">
                <a:solidFill>
                  <a:srgbClr val="2D3B45"/>
                </a:solidFill>
                <a:effectLst/>
                <a:latin typeface="Lato"/>
              </a:rPr>
              <a:t>You have to find </a:t>
            </a:r>
            <a:r>
              <a:rPr lang="en-US" b="1" i="1">
                <a:solidFill>
                  <a:srgbClr val="2D3B45"/>
                </a:solidFill>
                <a:effectLst/>
                <a:latin typeface="Lato"/>
              </a:rPr>
              <a:t>your own words</a:t>
            </a:r>
            <a:r>
              <a:rPr lang="en-US" b="0" i="1">
                <a:solidFill>
                  <a:srgbClr val="2D3B45"/>
                </a:solidFill>
                <a:effectLst/>
                <a:latin typeface="Lato"/>
              </a:rPr>
              <a:t> to describe the authors thoughts and ideas.</a:t>
            </a:r>
          </a:p>
          <a:p>
            <a:pPr algn="l">
              <a:buFont typeface="Arial" panose="020B0604020202020204" pitchFamily="34" charset="0"/>
              <a:buChar char="•"/>
            </a:pPr>
            <a:r>
              <a:rPr lang="en-US" b="0" i="1">
                <a:solidFill>
                  <a:srgbClr val="2D3B45"/>
                </a:solidFill>
                <a:effectLst/>
                <a:latin typeface="Lato"/>
              </a:rPr>
              <a:t>Try to find </a:t>
            </a:r>
            <a:r>
              <a:rPr lang="en-US" b="1" i="1">
                <a:solidFill>
                  <a:srgbClr val="2D3B45"/>
                </a:solidFill>
                <a:effectLst/>
                <a:latin typeface="Lato"/>
              </a:rPr>
              <a:t>synonyms</a:t>
            </a:r>
            <a:r>
              <a:rPr lang="en-US" b="0" i="1">
                <a:solidFill>
                  <a:srgbClr val="2D3B45"/>
                </a:solidFill>
                <a:effectLst/>
                <a:latin typeface="Lato"/>
              </a:rPr>
              <a:t> and build your own new sentence/s.</a:t>
            </a:r>
          </a:p>
          <a:p>
            <a:pPr algn="l">
              <a:buFont typeface="Arial" panose="020B0604020202020204" pitchFamily="34" charset="0"/>
              <a:buChar char="•"/>
            </a:pPr>
            <a:r>
              <a:rPr lang="en-US" b="0" i="1">
                <a:solidFill>
                  <a:srgbClr val="2D3B45"/>
                </a:solidFill>
                <a:effectLst/>
                <a:latin typeface="Lato"/>
              </a:rPr>
              <a:t>If you can not describe the reference with your own words, you can </a:t>
            </a:r>
            <a:r>
              <a:rPr lang="en-US" b="1" i="1">
                <a:solidFill>
                  <a:srgbClr val="2D3B45"/>
                </a:solidFill>
                <a:effectLst/>
                <a:latin typeface="Lato"/>
              </a:rPr>
              <a:t>paraphrase</a:t>
            </a:r>
            <a:r>
              <a:rPr lang="en-US" b="0" i="1">
                <a:solidFill>
                  <a:srgbClr val="2D3B45"/>
                </a:solidFill>
                <a:effectLst/>
                <a:latin typeface="Lato"/>
              </a:rPr>
              <a:t> some sentences with quotation marks. But this depends on which reference system you are using.</a:t>
            </a:r>
          </a:p>
          <a:p>
            <a:pPr algn="l">
              <a:buFont typeface="Arial" panose="020B0604020202020204" pitchFamily="34" charset="0"/>
              <a:buChar char="•"/>
            </a:pPr>
            <a:r>
              <a:rPr lang="en-US" b="0" i="1">
                <a:solidFill>
                  <a:srgbClr val="2D3B45"/>
                </a:solidFill>
                <a:effectLst/>
                <a:latin typeface="Lato"/>
              </a:rPr>
              <a:t>By using APA you have to make an </a:t>
            </a:r>
            <a:r>
              <a:rPr lang="en-US" b="1" i="1">
                <a:solidFill>
                  <a:srgbClr val="2D3B45"/>
                </a:solidFill>
                <a:effectLst/>
                <a:latin typeface="Lato"/>
              </a:rPr>
              <a:t>indent</a:t>
            </a:r>
            <a:r>
              <a:rPr lang="en-US" b="0" i="1">
                <a:solidFill>
                  <a:srgbClr val="2D3B45"/>
                </a:solidFill>
                <a:effectLst/>
                <a:latin typeface="Lato"/>
              </a:rPr>
              <a:t> for the text passage you want to refer to. In this case you can use exactly the authors words, in just the same way as they are presented in the book, thesis and so on.</a:t>
            </a:r>
          </a:p>
          <a:p>
            <a:pPr algn="l">
              <a:buFont typeface="Arial" panose="020B0604020202020204" pitchFamily="34" charset="0"/>
              <a:buChar char="•"/>
            </a:pPr>
            <a:r>
              <a:rPr lang="en-US" b="0" i="1">
                <a:solidFill>
                  <a:srgbClr val="2D3B45"/>
                </a:solidFill>
                <a:effectLst/>
                <a:latin typeface="Lato"/>
              </a:rPr>
              <a:t>If you want to reuse some sentence from your earlier, own texts, you have to </a:t>
            </a:r>
            <a:r>
              <a:rPr lang="en-US" b="1" i="1">
                <a:solidFill>
                  <a:srgbClr val="2D3B45"/>
                </a:solidFill>
                <a:effectLst/>
                <a:latin typeface="Lato"/>
              </a:rPr>
              <a:t>cite your self.</a:t>
            </a:r>
            <a:r>
              <a:rPr lang="en-US" b="0" i="1">
                <a:solidFill>
                  <a:srgbClr val="2D3B45"/>
                </a:solidFill>
                <a:effectLst/>
                <a:latin typeface="Lato"/>
              </a:rPr>
              <a:t> Otherwise it could be self-plagiarizing!</a:t>
            </a:r>
          </a:p>
          <a:p>
            <a:pPr algn="l">
              <a:buFont typeface="Arial" panose="020B0604020202020204" pitchFamily="34" charset="0"/>
              <a:buChar char="•"/>
            </a:pPr>
            <a:r>
              <a:rPr lang="en-US" b="1" i="1">
                <a:solidFill>
                  <a:srgbClr val="2D3B45"/>
                </a:solidFill>
                <a:effectLst/>
                <a:latin typeface="Lato"/>
              </a:rPr>
              <a:t>Citing</a:t>
            </a:r>
            <a:r>
              <a:rPr lang="en-US" b="0" i="1">
                <a:solidFill>
                  <a:srgbClr val="2D3B45"/>
                </a:solidFill>
                <a:effectLst/>
                <a:latin typeface="Lato"/>
              </a:rPr>
              <a:t> means acknowledging the source when you are using it in the main part of your writing.</a:t>
            </a:r>
          </a:p>
          <a:p>
            <a:pPr algn="l">
              <a:buFont typeface="Arial" panose="020B0604020202020204" pitchFamily="34" charset="0"/>
              <a:buChar char="•"/>
            </a:pPr>
            <a:r>
              <a:rPr lang="en-US" b="1" i="1">
                <a:solidFill>
                  <a:srgbClr val="2D3B45"/>
                </a:solidFill>
                <a:effectLst/>
                <a:latin typeface="Lato"/>
              </a:rPr>
              <a:t>Referencing</a:t>
            </a:r>
            <a:r>
              <a:rPr lang="en-US" b="0" i="1">
                <a:solidFill>
                  <a:srgbClr val="2D3B45"/>
                </a:solidFill>
                <a:effectLst/>
                <a:latin typeface="Lato"/>
              </a:rPr>
              <a:t> means giving the full reference at the end.</a:t>
            </a:r>
          </a:p>
          <a:p>
            <a:pPr algn="l">
              <a:buFont typeface="Arial" panose="020B0604020202020204" pitchFamily="34" charset="0"/>
              <a:buChar char="•"/>
            </a:pPr>
            <a:r>
              <a:rPr lang="en-US" b="0" i="1">
                <a:solidFill>
                  <a:srgbClr val="2D3B45"/>
                </a:solidFill>
                <a:effectLst/>
                <a:latin typeface="Lato"/>
              </a:rPr>
              <a:t>A </a:t>
            </a:r>
            <a:r>
              <a:rPr lang="en-US" b="1" i="1">
                <a:solidFill>
                  <a:srgbClr val="2D3B45"/>
                </a:solidFill>
                <a:effectLst/>
                <a:latin typeface="Lato"/>
              </a:rPr>
              <a:t>bibliography</a:t>
            </a:r>
            <a:r>
              <a:rPr lang="en-US" b="0" i="1">
                <a:solidFill>
                  <a:srgbClr val="2D3B45"/>
                </a:solidFill>
                <a:effectLst/>
                <a:latin typeface="Lato"/>
              </a:rPr>
              <a:t> is a full list of everything you have read on a topic, whether you have cited it or not. It is rare to be asked to give a bibliography.</a:t>
            </a:r>
          </a:p>
          <a:p>
            <a:pPr algn="l"/>
            <a:r>
              <a:rPr lang="en-US" b="0" i="1">
                <a:solidFill>
                  <a:srgbClr val="2D3B45"/>
                </a:solidFill>
                <a:effectLst/>
                <a:latin typeface="Lato"/>
              </a:rPr>
              <a:t> </a:t>
            </a:r>
          </a:p>
          <a:p>
            <a:pPr algn="l"/>
            <a:r>
              <a:rPr lang="en-US" sz="1800" b="1" i="1">
                <a:solidFill>
                  <a:srgbClr val="2D3B45"/>
                </a:solidFill>
                <a:effectLst/>
                <a:latin typeface="Lato"/>
              </a:rPr>
              <a:t>And, please have in mind: to write a text with your own words will show your teacher/supervisor how well you understand the subject.</a:t>
            </a:r>
            <a:endParaRPr lang="en-US" b="0" i="1">
              <a:solidFill>
                <a:srgbClr val="2D3B45"/>
              </a:solidFill>
              <a:effectLst/>
              <a:latin typeface="Lato"/>
            </a:endParaRPr>
          </a:p>
          <a:p>
            <a:pPr algn="l"/>
            <a:r>
              <a:rPr lang="en-US" b="0" i="1">
                <a:solidFill>
                  <a:srgbClr val="2D3B45"/>
                </a:solidFill>
                <a:effectLst/>
                <a:latin typeface="Lato"/>
              </a:rPr>
              <a:t>If you want to know more about avoiding plagiarism, here are some videos you can check out: </a:t>
            </a:r>
            <a:r>
              <a:rPr lang="sv-SE">
                <a:hlinkClick r:id="rId3"/>
              </a:rPr>
              <a:t>https://www.youtube.com/watch?v=PzZsButRaHs</a:t>
            </a:r>
            <a:r>
              <a:rPr lang="sv-SE"/>
              <a:t> ; </a:t>
            </a:r>
            <a:r>
              <a:rPr lang="sv-SE">
                <a:hlinkClick r:id="rId4"/>
              </a:rPr>
              <a:t>https://www.youtube.com/watch?v=9Y0MiNc7PK8</a:t>
            </a:r>
            <a:endParaRPr lang="en-US" b="0" i="1">
              <a:solidFill>
                <a:srgbClr val="2D3B45"/>
              </a:solidFill>
              <a:effectLst/>
              <a:latin typeface="Lato"/>
            </a:endParaRPr>
          </a:p>
          <a:p>
            <a:endParaRPr lang="sv-SE"/>
          </a:p>
          <a:p>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sv-SE" err="1"/>
              <a:t>Grade</a:t>
            </a:r>
            <a:r>
              <a:rPr lang="sv-SE"/>
              <a:t> system: </a:t>
            </a:r>
            <a:r>
              <a:rPr lang="sv-SE" b="0" i="0">
                <a:solidFill>
                  <a:srgbClr val="4D4C44"/>
                </a:solidFill>
                <a:effectLst/>
                <a:latin typeface="Georgia" panose="02040502050405020303" pitchFamily="18" charset="0"/>
              </a:rPr>
              <a:t>Godkänd – Underkänd (Pass – </a:t>
            </a:r>
            <a:r>
              <a:rPr lang="sv-SE" b="0" i="0" err="1">
                <a:solidFill>
                  <a:srgbClr val="4D4C44"/>
                </a:solidFill>
                <a:effectLst/>
                <a:latin typeface="Georgia" panose="02040502050405020303" pitchFamily="18" charset="0"/>
              </a:rPr>
              <a:t>Fail</a:t>
            </a:r>
            <a:r>
              <a:rPr lang="sv-SE" b="0" i="0">
                <a:solidFill>
                  <a:srgbClr val="4D4C44"/>
                </a:solidFill>
                <a:effectLst/>
                <a:latin typeface="Georgia" panose="02040502050405020303" pitchFamily="18" charset="0"/>
              </a:rPr>
              <a:t>) </a:t>
            </a:r>
            <a:r>
              <a:rPr lang="sv-SE" b="0" i="1">
                <a:solidFill>
                  <a:srgbClr val="4D4C44"/>
                </a:solidFill>
                <a:effectLst/>
                <a:latin typeface="Georgia" panose="02040502050405020303" pitchFamily="18" charset="0"/>
              </a:rPr>
              <a:t>Väl godkänd </a:t>
            </a:r>
            <a:r>
              <a:rPr lang="sv-SE" b="0" i="0">
                <a:solidFill>
                  <a:srgbClr val="4D4C44"/>
                </a:solidFill>
                <a:effectLst/>
                <a:latin typeface="Georgia" panose="02040502050405020303" pitchFamily="18" charset="0"/>
              </a:rPr>
              <a:t>– Godkänd – Underkänd (Pass </a:t>
            </a:r>
            <a:r>
              <a:rPr lang="sv-SE" b="0" i="0" err="1">
                <a:solidFill>
                  <a:srgbClr val="4D4C44"/>
                </a:solidFill>
                <a:effectLst/>
                <a:latin typeface="Georgia" panose="02040502050405020303" pitchFamily="18" charset="0"/>
              </a:rPr>
              <a:t>with</a:t>
            </a:r>
            <a:r>
              <a:rPr lang="sv-SE" b="0" i="0">
                <a:solidFill>
                  <a:srgbClr val="4D4C44"/>
                </a:solidFill>
                <a:effectLst/>
                <a:latin typeface="Georgia" panose="02040502050405020303" pitchFamily="18" charset="0"/>
              </a:rPr>
              <a:t> </a:t>
            </a:r>
            <a:r>
              <a:rPr lang="sv-SE" b="0" i="0" err="1">
                <a:solidFill>
                  <a:srgbClr val="4D4C44"/>
                </a:solidFill>
                <a:effectLst/>
                <a:latin typeface="Georgia" panose="02040502050405020303" pitchFamily="18" charset="0"/>
              </a:rPr>
              <a:t>Distinction</a:t>
            </a:r>
            <a:r>
              <a:rPr lang="sv-SE" b="0" i="0">
                <a:solidFill>
                  <a:srgbClr val="4D4C44"/>
                </a:solidFill>
                <a:effectLst/>
                <a:latin typeface="Georgia" panose="02040502050405020303" pitchFamily="18" charset="0"/>
              </a:rPr>
              <a:t> – Pass – </a:t>
            </a:r>
            <a:r>
              <a:rPr lang="sv-SE" b="0" i="0" err="1">
                <a:solidFill>
                  <a:srgbClr val="4D4C44"/>
                </a:solidFill>
                <a:effectLst/>
                <a:latin typeface="Georgia" panose="02040502050405020303" pitchFamily="18" charset="0"/>
              </a:rPr>
              <a:t>Fail</a:t>
            </a:r>
            <a:r>
              <a:rPr lang="sv-SE" b="0" i="0">
                <a:solidFill>
                  <a:srgbClr val="4D4C44"/>
                </a:solidFill>
                <a:effectLst/>
                <a:latin typeface="Georgia" panose="02040502050405020303"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i="0">
              <a:solidFill>
                <a:srgbClr val="4D4C44"/>
              </a:solidFill>
              <a:effectLst/>
              <a:latin typeface="Georgia" panose="02040502050405020303" pitchFamily="18" charset="0"/>
            </a:endParaRPr>
          </a:p>
          <a:p>
            <a:endParaRPr lang="sv-SE"/>
          </a:p>
        </p:txBody>
      </p:sp>
      <p:sp>
        <p:nvSpPr>
          <p:cNvPr id="4" name="Platshållare för bildnummer 3"/>
          <p:cNvSpPr>
            <a:spLocks noGrp="1"/>
          </p:cNvSpPr>
          <p:nvPr>
            <p:ph type="sldNum" sz="quarter" idx="5"/>
          </p:nvPr>
        </p:nvSpPr>
        <p:spPr/>
        <p:txBody>
          <a:bodyPr/>
          <a:lstStyle/>
          <a:p>
            <a:fld id="{79E02E4D-3517-4535-86F3-59CA18B89E3E}" type="slidenum">
              <a:rPr lang="sv-SE"/>
              <a:t>4</a:t>
            </a:fld>
            <a:endParaRPr lang="sv-SE"/>
          </a:p>
        </p:txBody>
      </p:sp>
    </p:spTree>
    <p:extLst>
      <p:ext uri="{BB962C8B-B14F-4D97-AF65-F5344CB8AC3E}">
        <p14:creationId xmlns:p14="http://schemas.microsoft.com/office/powerpoint/2010/main" val="30916912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79E02E4D-3517-4535-86F3-59CA18B89E3E}" type="slidenum">
              <a:rPr lang="sv-SE" smtClean="0"/>
              <a:t>5</a:t>
            </a:fld>
            <a:endParaRPr lang="sv-SE"/>
          </a:p>
        </p:txBody>
      </p:sp>
    </p:spTree>
    <p:extLst>
      <p:ext uri="{BB962C8B-B14F-4D97-AF65-F5344CB8AC3E}">
        <p14:creationId xmlns:p14="http://schemas.microsoft.com/office/powerpoint/2010/main" val="30058307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79E02E4D-3517-4535-86F3-59CA18B89E3E}" type="slidenum">
              <a:rPr lang="sv-SE" smtClean="0"/>
              <a:t>7</a:t>
            </a:fld>
            <a:endParaRPr lang="sv-SE"/>
          </a:p>
        </p:txBody>
      </p:sp>
    </p:spTree>
    <p:extLst>
      <p:ext uri="{BB962C8B-B14F-4D97-AF65-F5344CB8AC3E}">
        <p14:creationId xmlns:p14="http://schemas.microsoft.com/office/powerpoint/2010/main" val="3659658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79E02E4D-3517-4535-86F3-59CA18B89E3E}" type="slidenum">
              <a:rPr lang="sv-SE" smtClean="0"/>
              <a:t>10</a:t>
            </a:fld>
            <a:endParaRPr lang="sv-SE"/>
          </a:p>
        </p:txBody>
      </p:sp>
    </p:spTree>
    <p:extLst>
      <p:ext uri="{BB962C8B-B14F-4D97-AF65-F5344CB8AC3E}">
        <p14:creationId xmlns:p14="http://schemas.microsoft.com/office/powerpoint/2010/main" val="15005935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ctr">
              <a:lnSpc>
                <a:spcPct val="90000"/>
              </a:lnSpc>
              <a:spcBef>
                <a:spcPts val="1000"/>
              </a:spcBef>
            </a:pPr>
            <a:r>
              <a:rPr lang="sv-SE"/>
              <a:t>tryckta böcker</a:t>
            </a:r>
            <a:endParaRPr lang="en-US"/>
          </a:p>
          <a:p>
            <a:pPr algn="ctr">
              <a:lnSpc>
                <a:spcPct val="90000"/>
              </a:lnSpc>
              <a:spcBef>
                <a:spcPts val="1000"/>
              </a:spcBef>
            </a:pPr>
            <a:r>
              <a:rPr lang="sv-SE"/>
              <a:t>e-böcker</a:t>
            </a:r>
            <a:endParaRPr lang="en-US"/>
          </a:p>
          <a:p>
            <a:pPr algn="ctr">
              <a:lnSpc>
                <a:spcPct val="90000"/>
              </a:lnSpc>
              <a:spcBef>
                <a:spcPts val="1000"/>
              </a:spcBef>
            </a:pPr>
            <a:r>
              <a:rPr lang="sv-SE"/>
              <a:t>vetenskapliga artiklar</a:t>
            </a:r>
            <a:endParaRPr lang="en-US"/>
          </a:p>
          <a:p>
            <a:endParaRPr lang="en-US">
              <a:cs typeface="Calibri"/>
            </a:endParaRPr>
          </a:p>
        </p:txBody>
      </p:sp>
      <p:sp>
        <p:nvSpPr>
          <p:cNvPr id="4" name="Platshållare för bildnummer 3"/>
          <p:cNvSpPr>
            <a:spLocks noGrp="1"/>
          </p:cNvSpPr>
          <p:nvPr>
            <p:ph type="sldNum" sz="quarter" idx="5"/>
          </p:nvPr>
        </p:nvSpPr>
        <p:spPr/>
        <p:txBody>
          <a:bodyPr/>
          <a:lstStyle/>
          <a:p>
            <a:fld id="{79E02E4D-3517-4535-86F3-59CA18B89E3E}" type="slidenum">
              <a:rPr lang="sv-SE"/>
              <a:t>11</a:t>
            </a:fld>
            <a:endParaRPr lang="sv-SE"/>
          </a:p>
        </p:txBody>
      </p:sp>
    </p:spTree>
    <p:extLst>
      <p:ext uri="{BB962C8B-B14F-4D97-AF65-F5344CB8AC3E}">
        <p14:creationId xmlns:p14="http://schemas.microsoft.com/office/powerpoint/2010/main" val="40546370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79E02E4D-3517-4535-86F3-59CA18B89E3E}" type="slidenum">
              <a:rPr lang="sv-SE"/>
              <a:t>12</a:t>
            </a:fld>
            <a:endParaRPr lang="sv-SE"/>
          </a:p>
        </p:txBody>
      </p:sp>
    </p:spTree>
    <p:extLst>
      <p:ext uri="{BB962C8B-B14F-4D97-AF65-F5344CB8AC3E}">
        <p14:creationId xmlns:p14="http://schemas.microsoft.com/office/powerpoint/2010/main" val="3897968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US"/>
          </a:p>
        </p:txBody>
      </p:sp>
      <p:sp>
        <p:nvSpPr>
          <p:cNvPr id="4" name="Date Placeholder 3"/>
          <p:cNvSpPr>
            <a:spLocks noGrp="1"/>
          </p:cNvSpPr>
          <p:nvPr>
            <p:ph type="dt" sz="half" idx="10"/>
          </p:nvPr>
        </p:nvSpPr>
        <p:spPr/>
        <p:txBody>
          <a:bodyPr/>
          <a:lstStyle/>
          <a:p>
            <a:fld id="{39205AB6-FC07-488F-96E3-DBEA7903980C}" type="datetimeFigureOut">
              <a:rPr lang="sv-SE" smtClean="0"/>
              <a:t>2020-08-25</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3C10C15E-63A2-4B8B-810E-DD732623704E}" type="slidenum">
              <a:rPr lang="sv-SE" smtClean="0"/>
              <a:t>‹#›</a:t>
            </a:fld>
            <a:endParaRPr lang="sv-SE"/>
          </a:p>
        </p:txBody>
      </p:sp>
    </p:spTree>
    <p:extLst>
      <p:ext uri="{BB962C8B-B14F-4D97-AF65-F5344CB8AC3E}">
        <p14:creationId xmlns:p14="http://schemas.microsoft.com/office/powerpoint/2010/main" val="766896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a:p>
        </p:txBody>
      </p:sp>
      <p:sp>
        <p:nvSpPr>
          <p:cNvPr id="3" name="Vertical Text Placeholder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10"/>
          </p:nvPr>
        </p:nvSpPr>
        <p:spPr/>
        <p:txBody>
          <a:bodyPr/>
          <a:lstStyle/>
          <a:p>
            <a:fld id="{39205AB6-FC07-488F-96E3-DBEA7903980C}" type="datetimeFigureOut">
              <a:rPr lang="sv-SE" smtClean="0"/>
              <a:t>2020-08-25</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3C10C15E-63A2-4B8B-810E-DD732623704E}" type="slidenum">
              <a:rPr lang="sv-SE" smtClean="0"/>
              <a:t>‹#›</a:t>
            </a:fld>
            <a:endParaRPr lang="sv-SE"/>
          </a:p>
        </p:txBody>
      </p:sp>
    </p:spTree>
    <p:extLst>
      <p:ext uri="{BB962C8B-B14F-4D97-AF65-F5344CB8AC3E}">
        <p14:creationId xmlns:p14="http://schemas.microsoft.com/office/powerpoint/2010/main" val="2651932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sv-SE"/>
              <a:t>Klicka här för att ändra mall för rubrikformat</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10"/>
          </p:nvPr>
        </p:nvSpPr>
        <p:spPr/>
        <p:txBody>
          <a:bodyPr/>
          <a:lstStyle/>
          <a:p>
            <a:fld id="{39205AB6-FC07-488F-96E3-DBEA7903980C}" type="datetimeFigureOut">
              <a:rPr lang="sv-SE" smtClean="0"/>
              <a:t>2020-08-25</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3C10C15E-63A2-4B8B-810E-DD732623704E}" type="slidenum">
              <a:rPr lang="sv-SE" smtClean="0"/>
              <a:t>‹#›</a:t>
            </a:fld>
            <a:endParaRPr lang="sv-SE"/>
          </a:p>
        </p:txBody>
      </p:sp>
    </p:spTree>
    <p:extLst>
      <p:ext uri="{BB962C8B-B14F-4D97-AF65-F5344CB8AC3E}">
        <p14:creationId xmlns:p14="http://schemas.microsoft.com/office/powerpoint/2010/main" val="2079047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a:p>
        </p:txBody>
      </p:sp>
      <p:sp>
        <p:nvSpPr>
          <p:cNvPr id="3" name="Content Placeholder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10"/>
          </p:nvPr>
        </p:nvSpPr>
        <p:spPr/>
        <p:txBody>
          <a:bodyPr/>
          <a:lstStyle/>
          <a:p>
            <a:fld id="{39205AB6-FC07-488F-96E3-DBEA7903980C}" type="datetimeFigureOut">
              <a:rPr lang="sv-SE" smtClean="0"/>
              <a:t>2020-08-25</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3C10C15E-63A2-4B8B-810E-DD732623704E}" type="slidenum">
              <a:rPr lang="sv-SE" smtClean="0"/>
              <a:t>‹#›</a:t>
            </a:fld>
            <a:endParaRPr lang="sv-SE"/>
          </a:p>
        </p:txBody>
      </p:sp>
    </p:spTree>
    <p:extLst>
      <p:ext uri="{BB962C8B-B14F-4D97-AF65-F5344CB8AC3E}">
        <p14:creationId xmlns:p14="http://schemas.microsoft.com/office/powerpoint/2010/main" val="1816643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39205AB6-FC07-488F-96E3-DBEA7903980C}" type="datetimeFigureOut">
              <a:rPr lang="sv-SE" smtClean="0"/>
              <a:t>2020-08-25</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3C10C15E-63A2-4B8B-810E-DD732623704E}" type="slidenum">
              <a:rPr lang="sv-SE" smtClean="0"/>
              <a:t>‹#›</a:t>
            </a:fld>
            <a:endParaRPr lang="sv-SE"/>
          </a:p>
        </p:txBody>
      </p:sp>
    </p:spTree>
    <p:extLst>
      <p:ext uri="{BB962C8B-B14F-4D97-AF65-F5344CB8AC3E}">
        <p14:creationId xmlns:p14="http://schemas.microsoft.com/office/powerpoint/2010/main" val="21332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Date Placeholder 4"/>
          <p:cNvSpPr>
            <a:spLocks noGrp="1"/>
          </p:cNvSpPr>
          <p:nvPr>
            <p:ph type="dt" sz="half" idx="10"/>
          </p:nvPr>
        </p:nvSpPr>
        <p:spPr/>
        <p:txBody>
          <a:bodyPr/>
          <a:lstStyle/>
          <a:p>
            <a:fld id="{39205AB6-FC07-488F-96E3-DBEA7903980C}" type="datetimeFigureOut">
              <a:rPr lang="sv-SE" smtClean="0"/>
              <a:t>2020-08-25</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3C10C15E-63A2-4B8B-810E-DD732623704E}" type="slidenum">
              <a:rPr lang="sv-SE" smtClean="0"/>
              <a:t>‹#›</a:t>
            </a:fld>
            <a:endParaRPr lang="sv-SE"/>
          </a:p>
        </p:txBody>
      </p:sp>
    </p:spTree>
    <p:extLst>
      <p:ext uri="{BB962C8B-B14F-4D97-AF65-F5344CB8AC3E}">
        <p14:creationId xmlns:p14="http://schemas.microsoft.com/office/powerpoint/2010/main" val="1919833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sv-SE"/>
              <a:t>Klicka här för att ändra mall för rubrikformat</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7" name="Date Placeholder 6"/>
          <p:cNvSpPr>
            <a:spLocks noGrp="1"/>
          </p:cNvSpPr>
          <p:nvPr>
            <p:ph type="dt" sz="half" idx="10"/>
          </p:nvPr>
        </p:nvSpPr>
        <p:spPr/>
        <p:txBody>
          <a:bodyPr/>
          <a:lstStyle/>
          <a:p>
            <a:fld id="{39205AB6-FC07-488F-96E3-DBEA7903980C}" type="datetimeFigureOut">
              <a:rPr lang="sv-SE" smtClean="0"/>
              <a:t>2020-08-25</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3C10C15E-63A2-4B8B-810E-DD732623704E}" type="slidenum">
              <a:rPr lang="sv-SE" smtClean="0"/>
              <a:t>‹#›</a:t>
            </a:fld>
            <a:endParaRPr lang="sv-SE"/>
          </a:p>
        </p:txBody>
      </p:sp>
    </p:spTree>
    <p:extLst>
      <p:ext uri="{BB962C8B-B14F-4D97-AF65-F5344CB8AC3E}">
        <p14:creationId xmlns:p14="http://schemas.microsoft.com/office/powerpoint/2010/main" val="717391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a:p>
        </p:txBody>
      </p:sp>
      <p:sp>
        <p:nvSpPr>
          <p:cNvPr id="3" name="Date Placeholder 2"/>
          <p:cNvSpPr>
            <a:spLocks noGrp="1"/>
          </p:cNvSpPr>
          <p:nvPr>
            <p:ph type="dt" sz="half" idx="10"/>
          </p:nvPr>
        </p:nvSpPr>
        <p:spPr/>
        <p:txBody>
          <a:bodyPr/>
          <a:lstStyle/>
          <a:p>
            <a:fld id="{39205AB6-FC07-488F-96E3-DBEA7903980C}" type="datetimeFigureOut">
              <a:rPr lang="sv-SE" smtClean="0"/>
              <a:t>2020-08-25</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3C10C15E-63A2-4B8B-810E-DD732623704E}" type="slidenum">
              <a:rPr lang="sv-SE" smtClean="0"/>
              <a:t>‹#›</a:t>
            </a:fld>
            <a:endParaRPr lang="sv-SE"/>
          </a:p>
        </p:txBody>
      </p:sp>
    </p:spTree>
    <p:extLst>
      <p:ext uri="{BB962C8B-B14F-4D97-AF65-F5344CB8AC3E}">
        <p14:creationId xmlns:p14="http://schemas.microsoft.com/office/powerpoint/2010/main" val="2155164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205AB6-FC07-488F-96E3-DBEA7903980C}" type="datetimeFigureOut">
              <a:rPr lang="sv-SE" smtClean="0"/>
              <a:t>2020-08-25</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3C10C15E-63A2-4B8B-810E-DD732623704E}" type="slidenum">
              <a:rPr lang="sv-SE" smtClean="0"/>
              <a:t>‹#›</a:t>
            </a:fld>
            <a:endParaRPr lang="sv-SE"/>
          </a:p>
        </p:txBody>
      </p:sp>
    </p:spTree>
    <p:extLst>
      <p:ext uri="{BB962C8B-B14F-4D97-AF65-F5344CB8AC3E}">
        <p14:creationId xmlns:p14="http://schemas.microsoft.com/office/powerpoint/2010/main" val="3565530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39205AB6-FC07-488F-96E3-DBEA7903980C}" type="datetimeFigureOut">
              <a:rPr lang="sv-SE" smtClean="0"/>
              <a:t>2020-08-25</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3C10C15E-63A2-4B8B-810E-DD732623704E}" type="slidenum">
              <a:rPr lang="sv-SE" smtClean="0"/>
              <a:t>‹#›</a:t>
            </a:fld>
            <a:endParaRPr lang="sv-SE"/>
          </a:p>
        </p:txBody>
      </p:sp>
    </p:spTree>
    <p:extLst>
      <p:ext uri="{BB962C8B-B14F-4D97-AF65-F5344CB8AC3E}">
        <p14:creationId xmlns:p14="http://schemas.microsoft.com/office/powerpoint/2010/main" val="1663990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39205AB6-FC07-488F-96E3-DBEA7903980C}" type="datetimeFigureOut">
              <a:rPr lang="sv-SE" smtClean="0"/>
              <a:t>2020-08-25</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3C10C15E-63A2-4B8B-810E-DD732623704E}" type="slidenum">
              <a:rPr lang="sv-SE" smtClean="0"/>
              <a:t>‹#›</a:t>
            </a:fld>
            <a:endParaRPr lang="sv-SE"/>
          </a:p>
        </p:txBody>
      </p:sp>
    </p:spTree>
    <p:extLst>
      <p:ext uri="{BB962C8B-B14F-4D97-AF65-F5344CB8AC3E}">
        <p14:creationId xmlns:p14="http://schemas.microsoft.com/office/powerpoint/2010/main" val="3454983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205AB6-FC07-488F-96E3-DBEA7903980C}" type="datetimeFigureOut">
              <a:rPr lang="sv-SE" smtClean="0"/>
              <a:t>2020-08-25</a:t>
            </a:fld>
            <a:endParaRPr lang="sv-S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10C15E-63A2-4B8B-810E-DD732623704E}" type="slidenum">
              <a:rPr lang="sv-SE" smtClean="0"/>
              <a:t>‹#›</a:t>
            </a:fld>
            <a:endParaRPr lang="sv-SE"/>
          </a:p>
        </p:txBody>
      </p:sp>
    </p:spTree>
    <p:extLst>
      <p:ext uri="{BB962C8B-B14F-4D97-AF65-F5344CB8AC3E}">
        <p14:creationId xmlns:p14="http://schemas.microsoft.com/office/powerpoint/2010/main" val="1720318068"/>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hv.se.libguides.com/c.php?g=243063&amp;p=1616900"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customXml" Target="../ink/ink21.xml"/><Relationship Id="rId7" Type="http://schemas.openxmlformats.org/officeDocument/2006/relationships/customXml" Target="../ink/ink24.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customXml" Target="../ink/ink23.xml"/><Relationship Id="rId5" Type="http://schemas.openxmlformats.org/officeDocument/2006/relationships/customXml" Target="../ink/ink22.xml"/><Relationship Id="rId4" Type="http://schemas.openxmlformats.org/officeDocument/2006/relationships/image" Target="../media/image18.png"/><Relationship Id="rId9"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 Id="rId5" Type="http://schemas.openxmlformats.org/officeDocument/2006/relationships/hyperlink" Target="https://creativecommons.org/licenses/by-sa/3.0/" TargetMode="External"/><Relationship Id="rId4" Type="http://schemas.openxmlformats.org/officeDocument/2006/relationships/hyperlink" Target="https://en.wikipedia.org/wiki/File:Coffee_cup_icon.svg"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mailto:bibliotek@hv.se"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mailto:astrid.olsson@hv.se" TargetMode="External"/><Relationship Id="rId4" Type="http://schemas.openxmlformats.org/officeDocument/2006/relationships/hyperlink" Target="mailto:rebecka.sverker@hv.se"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3" Type="http://schemas.openxmlformats.org/officeDocument/2006/relationships/image" Target="../media/image9.png"/><Relationship Id="rId18" Type="http://schemas.openxmlformats.org/officeDocument/2006/relationships/customXml" Target="../ink/ink8.xml"/><Relationship Id="rId26" Type="http://schemas.openxmlformats.org/officeDocument/2006/relationships/customXml" Target="../ink/ink12.xml"/><Relationship Id="rId39" Type="http://schemas.openxmlformats.org/officeDocument/2006/relationships/image" Target="../media/image20.png"/><Relationship Id="rId21" Type="http://schemas.openxmlformats.org/officeDocument/2006/relationships/image" Target="../media/image13.png"/><Relationship Id="rId34" Type="http://schemas.openxmlformats.org/officeDocument/2006/relationships/customXml" Target="../ink/ink17.xml"/><Relationship Id="rId7" Type="http://schemas.openxmlformats.org/officeDocument/2006/relationships/image" Target="../media/image6.png"/><Relationship Id="rId12" Type="http://schemas.openxmlformats.org/officeDocument/2006/relationships/customXml" Target="../ink/ink5.xml"/><Relationship Id="rId17" Type="http://schemas.openxmlformats.org/officeDocument/2006/relationships/image" Target="../media/image11.png"/><Relationship Id="rId25" Type="http://schemas.openxmlformats.org/officeDocument/2006/relationships/image" Target="../media/image15.png"/><Relationship Id="rId33" Type="http://schemas.openxmlformats.org/officeDocument/2006/relationships/image" Target="../media/image18.png"/><Relationship Id="rId38" Type="http://schemas.openxmlformats.org/officeDocument/2006/relationships/customXml" Target="../ink/ink20.xml"/><Relationship Id="rId2" Type="http://schemas.openxmlformats.org/officeDocument/2006/relationships/notesSlide" Target="../notesSlides/notesSlide4.xml"/><Relationship Id="rId16" Type="http://schemas.openxmlformats.org/officeDocument/2006/relationships/customXml" Target="../ink/ink7.xml"/><Relationship Id="rId20" Type="http://schemas.openxmlformats.org/officeDocument/2006/relationships/customXml" Target="../ink/ink9.xml"/><Relationship Id="rId29" Type="http://schemas.openxmlformats.org/officeDocument/2006/relationships/customXml" Target="../ink/ink14.xml"/><Relationship Id="rId1" Type="http://schemas.openxmlformats.org/officeDocument/2006/relationships/slideLayout" Target="../slideLayouts/slideLayout1.xml"/><Relationship Id="rId6" Type="http://schemas.openxmlformats.org/officeDocument/2006/relationships/customXml" Target="../ink/ink2.xml"/><Relationship Id="rId11" Type="http://schemas.openxmlformats.org/officeDocument/2006/relationships/image" Target="../media/image8.png"/><Relationship Id="rId24" Type="http://schemas.openxmlformats.org/officeDocument/2006/relationships/customXml" Target="../ink/ink11.xml"/><Relationship Id="rId32" Type="http://schemas.openxmlformats.org/officeDocument/2006/relationships/customXml" Target="../ink/ink16.xml"/><Relationship Id="rId37" Type="http://schemas.openxmlformats.org/officeDocument/2006/relationships/image" Target="../media/image19.png"/><Relationship Id="rId5" Type="http://schemas.openxmlformats.org/officeDocument/2006/relationships/image" Target="../media/image5.png"/><Relationship Id="rId15" Type="http://schemas.openxmlformats.org/officeDocument/2006/relationships/image" Target="../media/image10.png"/><Relationship Id="rId23" Type="http://schemas.openxmlformats.org/officeDocument/2006/relationships/image" Target="../media/image14.png"/><Relationship Id="rId28" Type="http://schemas.openxmlformats.org/officeDocument/2006/relationships/image" Target="../media/image16.png"/><Relationship Id="rId36" Type="http://schemas.openxmlformats.org/officeDocument/2006/relationships/customXml" Target="../ink/ink19.xml"/><Relationship Id="rId10" Type="http://schemas.openxmlformats.org/officeDocument/2006/relationships/customXml" Target="../ink/ink4.xml"/><Relationship Id="rId19" Type="http://schemas.openxmlformats.org/officeDocument/2006/relationships/image" Target="../media/image12.png"/><Relationship Id="rId31" Type="http://schemas.openxmlformats.org/officeDocument/2006/relationships/image" Target="../media/image17.png"/><Relationship Id="rId4" Type="http://schemas.openxmlformats.org/officeDocument/2006/relationships/customXml" Target="../ink/ink1.xml"/><Relationship Id="rId9" Type="http://schemas.openxmlformats.org/officeDocument/2006/relationships/image" Target="../media/image7.png"/><Relationship Id="rId14" Type="http://schemas.openxmlformats.org/officeDocument/2006/relationships/customXml" Target="../ink/ink6.xml"/><Relationship Id="rId22" Type="http://schemas.openxmlformats.org/officeDocument/2006/relationships/customXml" Target="../ink/ink10.xml"/><Relationship Id="rId27" Type="http://schemas.openxmlformats.org/officeDocument/2006/relationships/customXml" Target="../ink/ink13.xml"/><Relationship Id="rId30" Type="http://schemas.openxmlformats.org/officeDocument/2006/relationships/customXml" Target="../ink/ink15.xml"/><Relationship Id="rId35" Type="http://schemas.openxmlformats.org/officeDocument/2006/relationships/customXml" Target="../ink/ink18.xml"/><Relationship Id="rId8" Type="http://schemas.openxmlformats.org/officeDocument/2006/relationships/customXml" Target="../ink/ink3.xml"/><Relationship Id="rId3"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descr="A drawing of a person&#10;&#10;Description generated with high confidence">
            <a:extLst>
              <a:ext uri="{FF2B5EF4-FFF2-40B4-BE49-F238E27FC236}">
                <a16:creationId xmlns:a16="http://schemas.microsoft.com/office/drawing/2014/main" id="{081A6EA3-3393-4B71-AE0E-ED09AF8E231C}"/>
              </a:ext>
            </a:extLst>
          </p:cNvPr>
          <p:cNvPicPr>
            <a:picLocks noChangeAspect="1"/>
          </p:cNvPicPr>
          <p:nvPr/>
        </p:nvPicPr>
        <p:blipFill rotWithShape="1">
          <a:blip r:embed="rId3"/>
          <a:srcRect l="59345" t="11124" b="40387"/>
          <a:stretch/>
        </p:blipFill>
        <p:spPr>
          <a:xfrm>
            <a:off x="605742" y="2838690"/>
            <a:ext cx="3236768" cy="3869731"/>
          </a:xfrm>
          <a:prstGeom prst="rect">
            <a:avLst/>
          </a:prstGeom>
        </p:spPr>
      </p:pic>
      <p:sp>
        <p:nvSpPr>
          <p:cNvPr id="6" name="Thought Bubble: Cloud 5">
            <a:extLst>
              <a:ext uri="{FF2B5EF4-FFF2-40B4-BE49-F238E27FC236}">
                <a16:creationId xmlns:a16="http://schemas.microsoft.com/office/drawing/2014/main" id="{59D2D791-A73C-496B-BE1C-4F0F45D7D778}"/>
              </a:ext>
            </a:extLst>
          </p:cNvPr>
          <p:cNvSpPr/>
          <p:nvPr/>
        </p:nvSpPr>
        <p:spPr>
          <a:xfrm>
            <a:off x="3722737" y="493425"/>
            <a:ext cx="8087590" cy="3645475"/>
          </a:xfrm>
          <a:prstGeom prst="cloudCallout">
            <a:avLst>
              <a:gd name="adj1" fmla="val -60466"/>
              <a:gd name="adj2" fmla="val 57106"/>
            </a:avLst>
          </a:prstGeom>
          <a:solidFill>
            <a:schemeClr val="bg1"/>
          </a:solidFill>
          <a:ln w="63500" cap="rnd">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cap="all"/>
          </a:p>
        </p:txBody>
      </p:sp>
      <p:sp>
        <p:nvSpPr>
          <p:cNvPr id="2" name="Title 1"/>
          <p:cNvSpPr>
            <a:spLocks noGrp="1"/>
          </p:cNvSpPr>
          <p:nvPr>
            <p:ph type="ctrTitle"/>
          </p:nvPr>
        </p:nvSpPr>
        <p:spPr>
          <a:xfrm>
            <a:off x="4768646" y="1618148"/>
            <a:ext cx="5397910" cy="1396027"/>
          </a:xfrm>
        </p:spPr>
        <p:txBody>
          <a:bodyPr>
            <a:noAutofit/>
          </a:bodyPr>
          <a:lstStyle/>
          <a:p>
            <a:r>
              <a:rPr lang="sv-SE" sz="4000" b="1" err="1">
                <a:latin typeface="Arial"/>
                <a:cs typeface="Arial"/>
              </a:rPr>
              <a:t>Academic</a:t>
            </a:r>
            <a:r>
              <a:rPr lang="sv-SE" sz="4000" b="1">
                <a:latin typeface="Arial"/>
                <a:cs typeface="Arial"/>
              </a:rPr>
              <a:t> Studies in  Sweden</a:t>
            </a:r>
            <a:endParaRPr lang="sv-SE" sz="4000" b="1">
              <a:latin typeface="Arial" panose="020B0604020202020204" pitchFamily="34" charset="0"/>
              <a:cs typeface="Arial" panose="020B0604020202020204" pitchFamily="34" charset="0"/>
            </a:endParaRPr>
          </a:p>
        </p:txBody>
      </p:sp>
      <p:sp>
        <p:nvSpPr>
          <p:cNvPr id="3" name="textruta 2">
            <a:extLst>
              <a:ext uri="{FF2B5EF4-FFF2-40B4-BE49-F238E27FC236}">
                <a16:creationId xmlns:a16="http://schemas.microsoft.com/office/drawing/2014/main" id="{AA48F254-2EFA-43A3-9894-81A6ED9BDBB1}"/>
              </a:ext>
            </a:extLst>
          </p:cNvPr>
          <p:cNvSpPr txBox="1"/>
          <p:nvPr/>
        </p:nvSpPr>
        <p:spPr>
          <a:xfrm>
            <a:off x="4673600" y="4719782"/>
            <a:ext cx="5791200" cy="923330"/>
          </a:xfrm>
          <a:prstGeom prst="rect">
            <a:avLst/>
          </a:prstGeom>
          <a:noFill/>
        </p:spPr>
        <p:txBody>
          <a:bodyPr wrap="square" rtlCol="0">
            <a:spAutoFit/>
          </a:bodyPr>
          <a:lstStyle/>
          <a:p>
            <a:r>
              <a:rPr lang="sv-SE"/>
              <a:t>Rebecka Sverker</a:t>
            </a:r>
          </a:p>
          <a:p>
            <a:r>
              <a:rPr lang="sv-SE"/>
              <a:t>Astrid Olsson</a:t>
            </a:r>
          </a:p>
          <a:p>
            <a:r>
              <a:rPr lang="sv-SE" err="1"/>
              <a:t>Librarians</a:t>
            </a:r>
            <a:r>
              <a:rPr lang="sv-SE"/>
              <a:t> at University West</a:t>
            </a:r>
          </a:p>
        </p:txBody>
      </p:sp>
      <p:pic>
        <p:nvPicPr>
          <p:cNvPr id="4" name="Bildobjekt 4">
            <a:extLst>
              <a:ext uri="{FF2B5EF4-FFF2-40B4-BE49-F238E27FC236}">
                <a16:creationId xmlns:a16="http://schemas.microsoft.com/office/drawing/2014/main" id="{8F444A12-51DB-4B9F-BC33-FBEC450A72FF}"/>
              </a:ext>
            </a:extLst>
          </p:cNvPr>
          <p:cNvPicPr>
            <a:picLocks noChangeAspect="1"/>
          </p:cNvPicPr>
          <p:nvPr/>
        </p:nvPicPr>
        <p:blipFill>
          <a:blip r:embed="rId4"/>
          <a:stretch>
            <a:fillRect/>
          </a:stretch>
        </p:blipFill>
        <p:spPr>
          <a:xfrm>
            <a:off x="10016548" y="5176549"/>
            <a:ext cx="1695450" cy="1400175"/>
          </a:xfrm>
          <a:prstGeom prst="rect">
            <a:avLst/>
          </a:prstGeom>
        </p:spPr>
      </p:pic>
    </p:spTree>
    <p:extLst>
      <p:ext uri="{BB962C8B-B14F-4D97-AF65-F5344CB8AC3E}">
        <p14:creationId xmlns:p14="http://schemas.microsoft.com/office/powerpoint/2010/main" val="5327795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491F9690-CB00-4397-BCB2-6818EBAE52BB}"/>
              </a:ext>
            </a:extLst>
          </p:cNvPr>
          <p:cNvSpPr>
            <a:spLocks noGrp="1"/>
          </p:cNvSpPr>
          <p:nvPr>
            <p:ph type="title"/>
          </p:nvPr>
        </p:nvSpPr>
        <p:spPr>
          <a:xfrm>
            <a:off x="640079" y="2053641"/>
            <a:ext cx="3669161" cy="2760098"/>
          </a:xfrm>
        </p:spPr>
        <p:txBody>
          <a:bodyPr>
            <a:normAutofit/>
          </a:bodyPr>
          <a:lstStyle/>
          <a:p>
            <a:r>
              <a:rPr lang="en-US" b="0" i="1">
                <a:solidFill>
                  <a:srgbClr val="FFFFFF"/>
                </a:solidFill>
                <a:effectLst/>
                <a:latin typeface="Lato"/>
              </a:rPr>
              <a:t>Copyright</a:t>
            </a:r>
            <a:endParaRPr lang="sv-SE">
              <a:solidFill>
                <a:srgbClr val="FFFFFF"/>
              </a:solidFill>
            </a:endParaRPr>
          </a:p>
        </p:txBody>
      </p:sp>
      <p:sp>
        <p:nvSpPr>
          <p:cNvPr id="3" name="Platshållare för innehåll 2">
            <a:extLst>
              <a:ext uri="{FF2B5EF4-FFF2-40B4-BE49-F238E27FC236}">
                <a16:creationId xmlns:a16="http://schemas.microsoft.com/office/drawing/2014/main" id="{3BAFF2B1-E0B6-4061-8D4D-F9F451D09D71}"/>
              </a:ext>
            </a:extLst>
          </p:cNvPr>
          <p:cNvSpPr>
            <a:spLocks noGrp="1"/>
          </p:cNvSpPr>
          <p:nvPr>
            <p:ph idx="1"/>
          </p:nvPr>
        </p:nvSpPr>
        <p:spPr>
          <a:xfrm>
            <a:off x="5254646" y="274308"/>
            <a:ext cx="6661532" cy="6015210"/>
          </a:xfrm>
        </p:spPr>
        <p:txBody>
          <a:bodyPr anchor="ctr">
            <a:normAutofit lnSpcReduction="10000"/>
          </a:bodyPr>
          <a:lstStyle/>
          <a:p>
            <a:r>
              <a:rPr lang="en-US" b="1" cap="all"/>
              <a:t>COPYING TEXTS FOR PRIVATE USE</a:t>
            </a:r>
          </a:p>
          <a:p>
            <a:pPr marL="0" indent="0">
              <a:buNone/>
            </a:pPr>
            <a:r>
              <a:rPr lang="en-US"/>
              <a:t>You may not copy the entire content of a book or journal, but for private use it is permitted to copy:</a:t>
            </a:r>
          </a:p>
          <a:p>
            <a:r>
              <a:rPr lang="en-US"/>
              <a:t>a limited section, such as a chapter in a book (15% or 15 pages from a book)</a:t>
            </a:r>
            <a:br>
              <a:rPr lang="en-US"/>
            </a:br>
            <a:endParaRPr lang="en-US"/>
          </a:p>
          <a:p>
            <a:r>
              <a:rPr lang="en-US"/>
              <a:t>a journal article – can be printed out as a whole</a:t>
            </a:r>
            <a:br>
              <a:rPr lang="en-US"/>
            </a:br>
            <a:endParaRPr lang="en-US"/>
          </a:p>
          <a:p>
            <a:r>
              <a:rPr lang="en-US">
                <a:solidFill>
                  <a:srgbClr val="000000"/>
                </a:solidFill>
              </a:rPr>
              <a:t>E-books –  depending on the publisher allows how much</a:t>
            </a:r>
          </a:p>
          <a:p>
            <a:endParaRPr lang="en-US">
              <a:solidFill>
                <a:srgbClr val="000000"/>
              </a:solidFill>
            </a:endParaRPr>
          </a:p>
          <a:p>
            <a:r>
              <a:rPr lang="en-US">
                <a:solidFill>
                  <a:srgbClr val="000000"/>
                </a:solidFill>
              </a:rPr>
              <a:t>More information on the library’s website</a:t>
            </a:r>
            <a:endParaRPr lang="sv-SE">
              <a:solidFill>
                <a:srgbClr val="000000"/>
              </a:solidFill>
            </a:endParaRPr>
          </a:p>
        </p:txBody>
      </p:sp>
    </p:spTree>
    <p:extLst>
      <p:ext uri="{BB962C8B-B14F-4D97-AF65-F5344CB8AC3E}">
        <p14:creationId xmlns:p14="http://schemas.microsoft.com/office/powerpoint/2010/main" val="326140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sz="half" idx="1"/>
          </p:nvPr>
        </p:nvSpPr>
        <p:spPr>
          <a:xfrm>
            <a:off x="569167" y="2296998"/>
            <a:ext cx="6957314" cy="2856079"/>
          </a:xfrm>
        </p:spPr>
        <p:txBody>
          <a:bodyPr vert="horz" lIns="91440" tIns="45720" rIns="91440" bIns="45720" rtlCol="0" anchor="t">
            <a:noAutofit/>
          </a:bodyPr>
          <a:lstStyle/>
          <a:p>
            <a:pPr marL="0" indent="0">
              <a:buNone/>
            </a:pPr>
            <a:r>
              <a:rPr lang="sv-SE" sz="2000">
                <a:latin typeface="Arial"/>
                <a:cs typeface="Arial"/>
              </a:rPr>
              <a:t>A </a:t>
            </a:r>
            <a:r>
              <a:rPr lang="sv-SE" sz="2000" err="1">
                <a:latin typeface="Arial"/>
                <a:cs typeface="Arial"/>
              </a:rPr>
              <a:t>library</a:t>
            </a:r>
            <a:r>
              <a:rPr lang="sv-SE" sz="2000">
                <a:latin typeface="Arial"/>
                <a:cs typeface="Arial"/>
              </a:rPr>
              <a:t> guide </a:t>
            </a:r>
            <a:r>
              <a:rPr lang="sv-SE" sz="2000" err="1">
                <a:latin typeface="Arial"/>
                <a:cs typeface="Arial"/>
              </a:rPr>
              <a:t>called</a:t>
            </a:r>
            <a:r>
              <a:rPr lang="sv-SE" sz="2000">
                <a:latin typeface="Arial"/>
                <a:cs typeface="Arial"/>
              </a:rPr>
              <a:t> </a:t>
            </a:r>
            <a:r>
              <a:rPr lang="sv-SE" sz="2000" err="1">
                <a:latin typeface="Arial"/>
                <a:cs typeface="Arial"/>
              </a:rPr>
              <a:t>Referencing</a:t>
            </a:r>
            <a:endParaRPr lang="sv-SE" err="1">
              <a:latin typeface="Arial"/>
              <a:cs typeface="Arial"/>
            </a:endParaRPr>
          </a:p>
          <a:p>
            <a:pPr marL="0" indent="0">
              <a:buNone/>
            </a:pPr>
            <a:r>
              <a:rPr lang="sv-SE" sz="2000">
                <a:ea typeface="+mn-lt"/>
                <a:cs typeface="+mn-lt"/>
                <a:hlinkClick r:id="rId3"/>
              </a:rPr>
              <a:t>https://hv.se.libguides.com/c.php?g=243063&amp;p=1616900</a:t>
            </a:r>
            <a:endParaRPr lang="sv-SE">
              <a:latin typeface="Arial"/>
              <a:ea typeface="+mn-lt"/>
              <a:cs typeface="Arial"/>
            </a:endParaRPr>
          </a:p>
          <a:p>
            <a:pPr marL="0" indent="0">
              <a:buNone/>
            </a:pPr>
            <a:endParaRPr lang="sv-SE" sz="2000">
              <a:latin typeface="Calibri"/>
              <a:cs typeface="Calibri"/>
            </a:endParaRPr>
          </a:p>
          <a:p>
            <a:pPr marL="342900" indent="-342900"/>
            <a:r>
              <a:rPr lang="sv-SE" sz="2000">
                <a:latin typeface="Arial"/>
                <a:cs typeface="Arial"/>
              </a:rPr>
              <a:t>APA 7 (</a:t>
            </a:r>
            <a:r>
              <a:rPr lang="sv-SE" sz="2000" err="1">
                <a:latin typeface="Arial"/>
                <a:cs typeface="Arial"/>
              </a:rPr>
              <a:t>American</a:t>
            </a:r>
            <a:r>
              <a:rPr lang="sv-SE" sz="2000">
                <a:latin typeface="Arial"/>
                <a:cs typeface="Arial"/>
              </a:rPr>
              <a:t> </a:t>
            </a:r>
            <a:r>
              <a:rPr lang="sv-SE" sz="2000" err="1">
                <a:latin typeface="Arial"/>
                <a:cs typeface="Arial"/>
              </a:rPr>
              <a:t>Psychology</a:t>
            </a:r>
            <a:r>
              <a:rPr lang="sv-SE" sz="2000">
                <a:latin typeface="Arial"/>
                <a:cs typeface="Arial"/>
              </a:rPr>
              <a:t> Association)</a:t>
            </a:r>
            <a:endParaRPr lang="sv-SE">
              <a:latin typeface="Arial"/>
              <a:cs typeface="Arial"/>
            </a:endParaRPr>
          </a:p>
          <a:p>
            <a:pPr marL="342900" indent="-342900" algn="l">
              <a:buChar char="•"/>
            </a:pPr>
            <a:r>
              <a:rPr lang="sv-SE" sz="2000">
                <a:latin typeface="Arial"/>
                <a:cs typeface="Arial"/>
              </a:rPr>
              <a:t>Harvard</a:t>
            </a:r>
          </a:p>
          <a:p>
            <a:pPr marL="342900" indent="-342900" algn="l">
              <a:buChar char="•"/>
            </a:pPr>
            <a:r>
              <a:rPr lang="sv-SE" sz="2000">
                <a:latin typeface="Arial"/>
                <a:cs typeface="Arial"/>
              </a:rPr>
              <a:t>IEEE (</a:t>
            </a:r>
            <a:r>
              <a:rPr lang="sv-SE" sz="2000" err="1">
                <a:latin typeface="Arial"/>
                <a:cs typeface="Arial"/>
              </a:rPr>
              <a:t>redirecting</a:t>
            </a:r>
            <a:r>
              <a:rPr lang="sv-SE" sz="2000">
                <a:latin typeface="Arial"/>
                <a:cs typeface="Arial"/>
              </a:rPr>
              <a:t> to Chalmers)</a:t>
            </a:r>
          </a:p>
          <a:p>
            <a:pPr marL="342900" indent="-342900" algn="l">
              <a:buChar char="•"/>
            </a:pPr>
            <a:endParaRPr lang="sv-SE" sz="2000">
              <a:latin typeface="Arial" panose="020B0604020202020204" pitchFamily="34" charset="0"/>
              <a:cs typeface="Arial" panose="020B0604020202020204" pitchFamily="34" charset="0"/>
            </a:endParaRPr>
          </a:p>
          <a:p>
            <a:pPr marL="0" indent="0">
              <a:buNone/>
            </a:pPr>
            <a:r>
              <a:rPr lang="sv-SE" sz="2000" err="1">
                <a:latin typeface="Arial"/>
                <a:cs typeface="Arial"/>
              </a:rPr>
              <a:t>Shortcuts</a:t>
            </a:r>
            <a:r>
              <a:rPr lang="sv-SE" sz="2000">
                <a:latin typeface="Arial"/>
                <a:cs typeface="Arial"/>
              </a:rPr>
              <a:t> in </a:t>
            </a:r>
            <a:r>
              <a:rPr lang="sv-SE" sz="2000" err="1">
                <a:latin typeface="Arial"/>
                <a:cs typeface="Arial"/>
              </a:rPr>
              <a:t>collecting</a:t>
            </a:r>
            <a:r>
              <a:rPr lang="sv-SE" sz="2000">
                <a:latin typeface="Arial"/>
                <a:cs typeface="Arial"/>
              </a:rPr>
              <a:t> </a:t>
            </a:r>
            <a:r>
              <a:rPr lang="sv-SE" sz="2000" err="1">
                <a:latin typeface="Arial"/>
                <a:cs typeface="Arial"/>
              </a:rPr>
              <a:t>reference</a:t>
            </a:r>
            <a:r>
              <a:rPr lang="sv-SE" sz="2000">
                <a:latin typeface="Arial"/>
                <a:cs typeface="Arial"/>
              </a:rPr>
              <a:t> information, etc.</a:t>
            </a:r>
            <a:endParaRPr lang="sv-SE" sz="2000">
              <a:latin typeface="Arial" panose="020B0604020202020204" pitchFamily="34" charset="0"/>
              <a:cs typeface="Arial" panose="020B0604020202020204" pitchFamily="34" charset="0"/>
            </a:endParaRPr>
          </a:p>
          <a:p>
            <a:pPr marL="0" indent="0" algn="l">
              <a:buNone/>
            </a:pPr>
            <a:endParaRPr lang="sv-SE" sz="2000">
              <a:latin typeface="Arial" panose="020B0604020202020204" pitchFamily="34" charset="0"/>
              <a:cs typeface="Arial" panose="020B0604020202020204" pitchFamily="34" charset="0"/>
            </a:endParaRPr>
          </a:p>
          <a:p>
            <a:pPr marL="0" indent="0">
              <a:buNone/>
            </a:pPr>
            <a:r>
              <a:rPr lang="sv-SE" sz="2000">
                <a:latin typeface="Arial"/>
                <a:cs typeface="Arial"/>
              </a:rPr>
              <a:t>Bring </a:t>
            </a:r>
            <a:r>
              <a:rPr lang="sv-SE" sz="2000" err="1">
                <a:latin typeface="Arial"/>
                <a:cs typeface="Arial"/>
              </a:rPr>
              <a:t>your</a:t>
            </a:r>
            <a:r>
              <a:rPr lang="sv-SE" sz="2000">
                <a:latin typeface="Arial"/>
                <a:cs typeface="Arial"/>
              </a:rPr>
              <a:t> </a:t>
            </a:r>
            <a:r>
              <a:rPr lang="sv-SE" sz="2000" err="1">
                <a:latin typeface="Arial"/>
                <a:cs typeface="Arial"/>
              </a:rPr>
              <a:t>questions</a:t>
            </a:r>
            <a:r>
              <a:rPr lang="sv-SE" sz="2000">
                <a:latin typeface="Arial"/>
                <a:cs typeface="Arial"/>
              </a:rPr>
              <a:t> to </a:t>
            </a:r>
            <a:r>
              <a:rPr lang="sv-SE" sz="2000" err="1">
                <a:latin typeface="Arial"/>
                <a:cs typeface="Arial"/>
              </a:rPr>
              <a:t>Language</a:t>
            </a:r>
            <a:r>
              <a:rPr lang="sv-SE" sz="2000">
                <a:latin typeface="Arial"/>
                <a:cs typeface="Arial"/>
              </a:rPr>
              <a:t> </a:t>
            </a:r>
            <a:r>
              <a:rPr lang="sv-SE" sz="2000" err="1">
                <a:latin typeface="Arial"/>
                <a:cs typeface="Arial"/>
              </a:rPr>
              <a:t>Resource</a:t>
            </a:r>
            <a:r>
              <a:rPr lang="sv-SE" sz="2000">
                <a:latin typeface="Arial"/>
                <a:cs typeface="Arial"/>
              </a:rPr>
              <a:t> Centre!</a:t>
            </a:r>
            <a:endParaRPr lang="sv-SE" sz="2000">
              <a:latin typeface="Arial" panose="020B0604020202020204" pitchFamily="34" charset="0"/>
              <a:cs typeface="Arial" panose="020B0604020202020204" pitchFamily="34" charset="0"/>
            </a:endParaRPr>
          </a:p>
          <a:p>
            <a:pPr marL="342900" indent="-342900"/>
            <a:endParaRPr lang="sv-SE" sz="2000">
              <a:latin typeface="Arial" panose="020B0604020202020204" pitchFamily="34" charset="0"/>
              <a:cs typeface="Arial" panose="020B0604020202020204" pitchFamily="34" charset="0"/>
            </a:endParaRPr>
          </a:p>
          <a:p>
            <a:pPr marL="0" indent="0">
              <a:buNone/>
            </a:pPr>
            <a:endParaRPr lang="sv-SE" sz="2000">
              <a:latin typeface="Arial" panose="020B0604020202020204" pitchFamily="34" charset="0"/>
              <a:cs typeface="Arial" panose="020B0604020202020204" pitchFamily="34" charset="0"/>
            </a:endParaRPr>
          </a:p>
          <a:p>
            <a:pPr marL="342900" indent="-342900"/>
            <a:endParaRPr lang="sv-SE" sz="2000">
              <a:latin typeface="Arial" panose="020B0604020202020204" pitchFamily="34" charset="0"/>
              <a:cs typeface="Arial" panose="020B0604020202020204" pitchFamily="34" charset="0"/>
            </a:endParaRPr>
          </a:p>
          <a:p>
            <a:pPr marL="342900" indent="-342900"/>
            <a:endParaRPr lang="sv-SE" sz="2000">
              <a:latin typeface="Arial" panose="020B0604020202020204" pitchFamily="34" charset="0"/>
              <a:cs typeface="Arial" panose="020B0604020202020204" pitchFamily="34" charset="0"/>
            </a:endParaRPr>
          </a:p>
        </p:txBody>
      </p:sp>
      <p:pic>
        <p:nvPicPr>
          <p:cNvPr id="7" name="Bildobjekt 6"/>
          <p:cNvPicPr>
            <a:picLocks noChangeAspect="1"/>
          </p:cNvPicPr>
          <p:nvPr/>
        </p:nvPicPr>
        <p:blipFill rotWithShape="1">
          <a:blip r:embed="rId4" cstate="print">
            <a:extLst>
              <a:ext uri="{28A0092B-C50C-407E-A947-70E740481C1C}">
                <a14:useLocalDpi xmlns:a14="http://schemas.microsoft.com/office/drawing/2010/main" val="0"/>
              </a:ext>
            </a:extLst>
          </a:blip>
          <a:srcRect l="4409" t="52187" r="44265" b="7097"/>
          <a:stretch/>
        </p:blipFill>
        <p:spPr>
          <a:xfrm>
            <a:off x="7181404" y="2388775"/>
            <a:ext cx="4374182" cy="3470021"/>
          </a:xfrm>
          <a:prstGeom prst="rect">
            <a:avLst/>
          </a:prstGeom>
        </p:spPr>
      </p:pic>
      <p:sp>
        <p:nvSpPr>
          <p:cNvPr id="6" name="Title 1"/>
          <p:cNvSpPr txBox="1">
            <a:spLocks/>
          </p:cNvSpPr>
          <p:nvPr/>
        </p:nvSpPr>
        <p:spPr>
          <a:xfrm>
            <a:off x="569168" y="699576"/>
            <a:ext cx="11003400" cy="10210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4800" b="1" err="1">
                <a:latin typeface="Arial"/>
                <a:cs typeface="Arial"/>
              </a:rPr>
              <a:t>Questions</a:t>
            </a:r>
            <a:r>
              <a:rPr lang="sv-SE" sz="4800" b="1">
                <a:latin typeface="Arial"/>
                <a:cs typeface="Arial"/>
              </a:rPr>
              <a:t> </a:t>
            </a:r>
            <a:r>
              <a:rPr lang="sv-SE" sz="4800" b="1" err="1">
                <a:latin typeface="Arial"/>
                <a:cs typeface="Arial"/>
              </a:rPr>
              <a:t>about</a:t>
            </a:r>
            <a:r>
              <a:rPr lang="sv-SE" sz="4800" b="1">
                <a:latin typeface="Arial"/>
                <a:cs typeface="Arial"/>
              </a:rPr>
              <a:t> </a:t>
            </a:r>
            <a:r>
              <a:rPr lang="sv-SE" sz="4800" b="1" err="1">
                <a:latin typeface="Arial"/>
                <a:cs typeface="Arial"/>
              </a:rPr>
              <a:t>referencing</a:t>
            </a:r>
            <a:r>
              <a:rPr lang="sv-SE" sz="4800" b="1">
                <a:latin typeface="Arial"/>
                <a:cs typeface="Arial"/>
              </a:rPr>
              <a:t>?</a:t>
            </a:r>
          </a:p>
        </p:txBody>
      </p:sp>
    </p:spTree>
    <p:extLst>
      <p:ext uri="{BB962C8B-B14F-4D97-AF65-F5344CB8AC3E}">
        <p14:creationId xmlns:p14="http://schemas.microsoft.com/office/powerpoint/2010/main" val="12398949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10" name="Straight Connector 9">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F8D646D2-1E35-4D03-BE7D-CE29A64843F5}"/>
              </a:ext>
            </a:extLst>
          </p:cNvPr>
          <p:cNvSpPr txBox="1"/>
          <p:nvPr/>
        </p:nvSpPr>
        <p:spPr>
          <a:xfrm>
            <a:off x="3347499" y="5446643"/>
            <a:ext cx="4039263" cy="646331"/>
          </a:xfrm>
          <a:prstGeom prst="rect">
            <a:avLst/>
          </a:prstGeom>
          <a:noFill/>
        </p:spPr>
        <p:txBody>
          <a:bodyPr wrap="square" rtlCol="0">
            <a:spAutoFit/>
          </a:bodyPr>
          <a:lstStyle/>
          <a:p>
            <a:r>
              <a:rPr lang="sv-SE"/>
              <a:t>Görs om till engelsk variant: poängtera GS, </a:t>
            </a:r>
            <a:r>
              <a:rPr lang="sv-SE" err="1"/>
              <a:t>DiVA</a:t>
            </a:r>
            <a:r>
              <a:rPr lang="sv-SE"/>
              <a:t>, databaser, e-böcker, ordböcker</a:t>
            </a:r>
          </a:p>
        </p:txBody>
      </p:sp>
      <mc:AlternateContent xmlns:mc="http://schemas.openxmlformats.org/markup-compatibility/2006">
        <mc:Choice xmlns:p14="http://schemas.microsoft.com/office/powerpoint/2010/main" Requires="p14">
          <p:contentPart p14:bwMode="auto" r:id="rId3">
            <p14:nvContentPartPr>
              <p14:cNvPr id="4" name="Pennanteckning 3">
                <a:extLst>
                  <a:ext uri="{FF2B5EF4-FFF2-40B4-BE49-F238E27FC236}">
                    <a16:creationId xmlns:a16="http://schemas.microsoft.com/office/drawing/2014/main" id="{0FAF3FBF-0041-4389-B807-446375E1F8B6}"/>
                  </a:ext>
                </a:extLst>
              </p14:cNvPr>
              <p14:cNvContentPartPr/>
              <p14:nvPr/>
            </p14:nvContentPartPr>
            <p14:xfrm>
              <a:off x="6295432" y="4691738"/>
              <a:ext cx="360" cy="360"/>
            </p14:xfrm>
          </p:contentPart>
        </mc:Choice>
        <mc:Fallback>
          <p:pic>
            <p:nvPicPr>
              <p:cNvPr id="4" name="Pennanteckning 3">
                <a:extLst>
                  <a:ext uri="{FF2B5EF4-FFF2-40B4-BE49-F238E27FC236}">
                    <a16:creationId xmlns:a16="http://schemas.microsoft.com/office/drawing/2014/main" id="{0FAF3FBF-0041-4389-B807-446375E1F8B6}"/>
                  </a:ext>
                </a:extLst>
              </p:cNvPr>
              <p:cNvPicPr/>
              <p:nvPr/>
            </p:nvPicPr>
            <p:blipFill>
              <a:blip r:embed="rId4"/>
              <a:stretch>
                <a:fillRect/>
              </a:stretch>
            </p:blipFill>
            <p:spPr>
              <a:xfrm>
                <a:off x="6286432" y="4682738"/>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6" name="Pennanteckning 5">
                <a:extLst>
                  <a:ext uri="{FF2B5EF4-FFF2-40B4-BE49-F238E27FC236}">
                    <a16:creationId xmlns:a16="http://schemas.microsoft.com/office/drawing/2014/main" id="{17B435EE-455D-4D8C-944B-0DA5F52704B8}"/>
                  </a:ext>
                </a:extLst>
              </p14:cNvPr>
              <p14:cNvContentPartPr/>
              <p14:nvPr/>
            </p14:nvContentPartPr>
            <p14:xfrm>
              <a:off x="6220552" y="4511738"/>
              <a:ext cx="360" cy="360"/>
            </p14:xfrm>
          </p:contentPart>
        </mc:Choice>
        <mc:Fallback>
          <p:pic>
            <p:nvPicPr>
              <p:cNvPr id="6" name="Pennanteckning 5">
                <a:extLst>
                  <a:ext uri="{FF2B5EF4-FFF2-40B4-BE49-F238E27FC236}">
                    <a16:creationId xmlns:a16="http://schemas.microsoft.com/office/drawing/2014/main" id="{17B435EE-455D-4D8C-944B-0DA5F52704B8}"/>
                  </a:ext>
                </a:extLst>
              </p:cNvPr>
              <p:cNvPicPr/>
              <p:nvPr/>
            </p:nvPicPr>
            <p:blipFill>
              <a:blip r:embed="rId4"/>
              <a:stretch>
                <a:fillRect/>
              </a:stretch>
            </p:blipFill>
            <p:spPr>
              <a:xfrm>
                <a:off x="6211552" y="4502738"/>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7" name="Pennanteckning 6">
                <a:extLst>
                  <a:ext uri="{FF2B5EF4-FFF2-40B4-BE49-F238E27FC236}">
                    <a16:creationId xmlns:a16="http://schemas.microsoft.com/office/drawing/2014/main" id="{4E892F28-A2AD-436B-AAE7-1F4AB7356053}"/>
                  </a:ext>
                </a:extLst>
              </p14:cNvPr>
              <p14:cNvContentPartPr/>
              <p14:nvPr/>
            </p14:nvContentPartPr>
            <p14:xfrm>
              <a:off x="5755792" y="2982818"/>
              <a:ext cx="360" cy="360"/>
            </p14:xfrm>
          </p:contentPart>
        </mc:Choice>
        <mc:Fallback>
          <p:pic>
            <p:nvPicPr>
              <p:cNvPr id="7" name="Pennanteckning 6">
                <a:extLst>
                  <a:ext uri="{FF2B5EF4-FFF2-40B4-BE49-F238E27FC236}">
                    <a16:creationId xmlns:a16="http://schemas.microsoft.com/office/drawing/2014/main" id="{4E892F28-A2AD-436B-AAE7-1F4AB7356053}"/>
                  </a:ext>
                </a:extLst>
              </p:cNvPr>
              <p:cNvPicPr/>
              <p:nvPr/>
            </p:nvPicPr>
            <p:blipFill>
              <a:blip r:embed="rId4"/>
              <a:stretch>
                <a:fillRect/>
              </a:stretch>
            </p:blipFill>
            <p:spPr>
              <a:xfrm>
                <a:off x="5746792" y="2973818"/>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9" name="Pennanteckning 8">
                <a:extLst>
                  <a:ext uri="{FF2B5EF4-FFF2-40B4-BE49-F238E27FC236}">
                    <a16:creationId xmlns:a16="http://schemas.microsoft.com/office/drawing/2014/main" id="{088D51E8-C4A8-4F0E-A55A-197A895B551A}"/>
                  </a:ext>
                </a:extLst>
              </p14:cNvPr>
              <p14:cNvContentPartPr/>
              <p14:nvPr/>
            </p14:nvContentPartPr>
            <p14:xfrm>
              <a:off x="1522552" y="3042218"/>
              <a:ext cx="6480" cy="360"/>
            </p14:xfrm>
          </p:contentPart>
        </mc:Choice>
        <mc:Fallback>
          <p:pic>
            <p:nvPicPr>
              <p:cNvPr id="9" name="Pennanteckning 8">
                <a:extLst>
                  <a:ext uri="{FF2B5EF4-FFF2-40B4-BE49-F238E27FC236}">
                    <a16:creationId xmlns:a16="http://schemas.microsoft.com/office/drawing/2014/main" id="{088D51E8-C4A8-4F0E-A55A-197A895B551A}"/>
                  </a:ext>
                </a:extLst>
              </p:cNvPr>
              <p:cNvPicPr/>
              <p:nvPr/>
            </p:nvPicPr>
            <p:blipFill>
              <a:blip r:embed="rId8"/>
              <a:stretch>
                <a:fillRect/>
              </a:stretch>
            </p:blipFill>
            <p:spPr>
              <a:xfrm>
                <a:off x="1513552" y="3033218"/>
                <a:ext cx="24120" cy="18000"/>
              </a:xfrm>
              <a:prstGeom prst="rect">
                <a:avLst/>
              </a:prstGeom>
            </p:spPr>
          </p:pic>
        </mc:Fallback>
      </mc:AlternateContent>
      <p:pic>
        <p:nvPicPr>
          <p:cNvPr id="12" name="Bildobjekt 11">
            <a:extLst>
              <a:ext uri="{FF2B5EF4-FFF2-40B4-BE49-F238E27FC236}">
                <a16:creationId xmlns:a16="http://schemas.microsoft.com/office/drawing/2014/main" id="{A34C161A-D49F-44A7-855D-E9F7AA4493A6}"/>
              </a:ext>
            </a:extLst>
          </p:cNvPr>
          <p:cNvPicPr>
            <a:picLocks noChangeAspect="1"/>
          </p:cNvPicPr>
          <p:nvPr/>
        </p:nvPicPr>
        <p:blipFill>
          <a:blip r:embed="rId9"/>
          <a:stretch>
            <a:fillRect/>
          </a:stretch>
        </p:blipFill>
        <p:spPr>
          <a:xfrm>
            <a:off x="447082" y="2124141"/>
            <a:ext cx="11696700" cy="3857625"/>
          </a:xfrm>
          <a:prstGeom prst="rect">
            <a:avLst/>
          </a:prstGeom>
        </p:spPr>
      </p:pic>
      <p:sp>
        <p:nvSpPr>
          <p:cNvPr id="13" name="textruta 12">
            <a:extLst>
              <a:ext uri="{FF2B5EF4-FFF2-40B4-BE49-F238E27FC236}">
                <a16:creationId xmlns:a16="http://schemas.microsoft.com/office/drawing/2014/main" id="{E06D9952-CBE1-41DA-85EE-111FD73276A0}"/>
              </a:ext>
            </a:extLst>
          </p:cNvPr>
          <p:cNvSpPr txBox="1"/>
          <p:nvPr/>
        </p:nvSpPr>
        <p:spPr>
          <a:xfrm>
            <a:off x="2068641" y="876234"/>
            <a:ext cx="9548735" cy="1015663"/>
          </a:xfrm>
          <a:prstGeom prst="rect">
            <a:avLst/>
          </a:prstGeom>
          <a:noFill/>
        </p:spPr>
        <p:txBody>
          <a:bodyPr wrap="square" rtlCol="0">
            <a:spAutoFit/>
          </a:bodyPr>
          <a:lstStyle/>
          <a:p>
            <a:r>
              <a:rPr lang="sv-SE" sz="6000"/>
              <a:t>bibliotek.hv.se/en</a:t>
            </a:r>
          </a:p>
        </p:txBody>
      </p:sp>
    </p:spTree>
    <p:extLst>
      <p:ext uri="{BB962C8B-B14F-4D97-AF65-F5344CB8AC3E}">
        <p14:creationId xmlns:p14="http://schemas.microsoft.com/office/powerpoint/2010/main" val="3926997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549A13A-D2FC-4BD0-954E-5038999A510B}"/>
              </a:ext>
            </a:extLst>
          </p:cNvPr>
          <p:cNvSpPr>
            <a:spLocks noGrp="1"/>
          </p:cNvSpPr>
          <p:nvPr>
            <p:ph sz="half" idx="2"/>
          </p:nvPr>
        </p:nvSpPr>
        <p:spPr>
          <a:xfrm>
            <a:off x="569168" y="2547070"/>
            <a:ext cx="5526832" cy="3899912"/>
          </a:xfrm>
        </p:spPr>
        <p:txBody>
          <a:bodyPr vert="horz" lIns="91440" tIns="45720" rIns="91440" bIns="45720" rtlCol="0" anchor="t">
            <a:normAutofit/>
          </a:bodyPr>
          <a:lstStyle/>
          <a:p>
            <a:pPr marL="342900" indent="-342900">
              <a:buFont typeface="Arial,Sans-Serif" panose="020B0604020202020204" pitchFamily="34" charset="0"/>
            </a:pPr>
            <a:r>
              <a:rPr lang="sv-SE" sz="2200" err="1">
                <a:latin typeface="Arial"/>
                <a:ea typeface="+mn-lt"/>
                <a:cs typeface="Arial"/>
              </a:rPr>
              <a:t>Computers</a:t>
            </a:r>
            <a:br>
              <a:rPr lang="sv-SE" sz="2200">
                <a:latin typeface="Arial"/>
                <a:ea typeface="+mn-lt"/>
                <a:cs typeface="Arial"/>
              </a:rPr>
            </a:br>
            <a:endParaRPr lang="sv-SE" sz="2200">
              <a:latin typeface="Arial" panose="020B0604020202020204" pitchFamily="34" charset="0"/>
              <a:ea typeface="+mn-lt"/>
              <a:cs typeface="Arial" panose="020B0604020202020204" pitchFamily="34" charset="0"/>
            </a:endParaRPr>
          </a:p>
          <a:p>
            <a:pPr marL="342900" indent="-342900">
              <a:buFont typeface="Arial,Sans-Serif" panose="020B0604020202020204" pitchFamily="34" charset="0"/>
            </a:pPr>
            <a:r>
              <a:rPr lang="sv-SE" sz="2200" err="1">
                <a:latin typeface="Arial"/>
                <a:ea typeface="+mn-lt"/>
                <a:cs typeface="Arial"/>
              </a:rPr>
              <a:t>Coffee</a:t>
            </a:r>
            <a:r>
              <a:rPr lang="sv-SE" sz="2200">
                <a:latin typeface="Arial"/>
                <a:ea typeface="+mn-lt"/>
                <a:cs typeface="Arial"/>
              </a:rPr>
              <a:t> and </a:t>
            </a:r>
            <a:r>
              <a:rPr lang="sv-SE" sz="2200" err="1">
                <a:latin typeface="Arial"/>
                <a:ea typeface="+mn-lt"/>
                <a:cs typeface="Arial"/>
              </a:rPr>
              <a:t>conversation</a:t>
            </a:r>
            <a:r>
              <a:rPr lang="sv-SE" sz="2200">
                <a:latin typeface="Arial"/>
                <a:ea typeface="+mn-lt"/>
                <a:cs typeface="Arial"/>
              </a:rPr>
              <a:t> </a:t>
            </a:r>
            <a:r>
              <a:rPr lang="sv-SE" sz="2200" err="1">
                <a:latin typeface="Arial"/>
                <a:ea typeface="+mn-lt"/>
                <a:cs typeface="Arial"/>
              </a:rPr>
              <a:t>possible</a:t>
            </a:r>
            <a:br>
              <a:rPr lang="sv-SE" sz="2200">
                <a:latin typeface="Arial"/>
                <a:ea typeface="+mn-lt"/>
                <a:cs typeface="Arial"/>
              </a:rPr>
            </a:br>
            <a:endParaRPr lang="en-US" sz="2200">
              <a:latin typeface="Arial"/>
              <a:ea typeface="+mn-lt"/>
              <a:cs typeface="Arial"/>
            </a:endParaRPr>
          </a:p>
          <a:p>
            <a:pPr marL="342900" indent="-342900">
              <a:buFont typeface="Arial,Sans-Serif" panose="020B0604020202020204" pitchFamily="34" charset="0"/>
            </a:pPr>
            <a:r>
              <a:rPr lang="sv-SE" sz="2200">
                <a:latin typeface="Arial"/>
                <a:cs typeface="Arial"/>
              </a:rPr>
              <a:t>Group </a:t>
            </a:r>
            <a:r>
              <a:rPr lang="sv-SE" sz="2200" err="1">
                <a:latin typeface="Arial"/>
                <a:cs typeface="Arial"/>
              </a:rPr>
              <a:t>rooms</a:t>
            </a:r>
            <a:r>
              <a:rPr lang="sv-SE" sz="2200">
                <a:latin typeface="Arial"/>
                <a:cs typeface="Arial"/>
              </a:rPr>
              <a:t> to </a:t>
            </a:r>
            <a:r>
              <a:rPr lang="sv-SE" sz="2200" err="1">
                <a:latin typeface="Arial"/>
                <a:cs typeface="Arial"/>
              </a:rPr>
              <a:t>book</a:t>
            </a:r>
            <a:br>
              <a:rPr lang="sv-SE" sz="2200">
                <a:latin typeface="Arial"/>
                <a:cs typeface="Arial"/>
              </a:rPr>
            </a:br>
            <a:endParaRPr lang="sv-SE" sz="2200">
              <a:latin typeface="Arial"/>
              <a:cs typeface="Arial"/>
            </a:endParaRPr>
          </a:p>
          <a:p>
            <a:pPr marL="342900" indent="-342900">
              <a:buFont typeface="Arial,Sans-Serif" panose="020B0604020202020204" pitchFamily="34" charset="0"/>
            </a:pPr>
            <a:r>
              <a:rPr lang="en-US" sz="2100" b="0" i="0">
                <a:solidFill>
                  <a:srgbClr val="222222"/>
                </a:solidFill>
                <a:effectLst/>
                <a:latin typeface="Arial"/>
                <a:cs typeface="Arial"/>
              </a:rPr>
              <a:t>Different study </a:t>
            </a:r>
            <a:r>
              <a:rPr lang="en-US" sz="2100">
                <a:solidFill>
                  <a:srgbClr val="222222"/>
                </a:solidFill>
                <a:latin typeface="Arial"/>
                <a:cs typeface="Arial"/>
              </a:rPr>
              <a:t>spaces</a:t>
            </a:r>
            <a:r>
              <a:rPr lang="en-US" sz="2100" b="0" i="0">
                <a:solidFill>
                  <a:srgbClr val="222222"/>
                </a:solidFill>
                <a:effectLst/>
                <a:latin typeface="Arial"/>
                <a:cs typeface="Arial"/>
              </a:rPr>
              <a:t> and seating opportunities</a:t>
            </a:r>
            <a:br>
              <a:rPr lang="en-US" sz="2100" b="0" i="0">
                <a:effectLst/>
                <a:latin typeface="Arial" panose="020B0604020202020204" pitchFamily="34" charset="0"/>
              </a:rPr>
            </a:br>
            <a:endParaRPr lang="en-US" sz="2100" b="0" i="0">
              <a:solidFill>
                <a:srgbClr val="222222"/>
              </a:solidFill>
              <a:effectLst/>
              <a:latin typeface="Arial" panose="020B0604020202020204" pitchFamily="34" charset="0"/>
            </a:endParaRPr>
          </a:p>
          <a:p>
            <a:pPr marL="342900" indent="-342900">
              <a:buFont typeface="Arial,Sans-Serif" panose="020B0604020202020204" pitchFamily="34" charset="0"/>
            </a:pPr>
            <a:r>
              <a:rPr lang="sv-SE" sz="2200" err="1">
                <a:latin typeface="Arial"/>
                <a:cs typeface="Arial"/>
              </a:rPr>
              <a:t>Quieter</a:t>
            </a:r>
            <a:r>
              <a:rPr lang="sv-SE" sz="2200">
                <a:latin typeface="Arial"/>
                <a:cs typeface="Arial"/>
              </a:rPr>
              <a:t> </a:t>
            </a:r>
            <a:r>
              <a:rPr lang="sv-SE" sz="2200" err="1">
                <a:latin typeface="Arial"/>
                <a:cs typeface="Arial"/>
              </a:rPr>
              <a:t>places</a:t>
            </a:r>
            <a:r>
              <a:rPr lang="sv-SE" sz="2200">
                <a:latin typeface="Arial"/>
                <a:cs typeface="Arial"/>
              </a:rPr>
              <a:t>- </a:t>
            </a:r>
            <a:r>
              <a:rPr lang="sv-SE" sz="2200" err="1">
                <a:latin typeface="Arial"/>
                <a:cs typeface="Arial"/>
              </a:rPr>
              <a:t>silent</a:t>
            </a:r>
            <a:r>
              <a:rPr lang="sv-SE" sz="2200">
                <a:latin typeface="Arial"/>
                <a:cs typeface="Arial"/>
              </a:rPr>
              <a:t> </a:t>
            </a:r>
            <a:r>
              <a:rPr lang="sv-SE" sz="2200" err="1">
                <a:latin typeface="Arial"/>
                <a:cs typeface="Arial"/>
              </a:rPr>
              <a:t>room</a:t>
            </a:r>
            <a:endParaRPr lang="sv-SE" sz="2200">
              <a:latin typeface="Arial"/>
              <a:cs typeface="Arial"/>
            </a:endParaRPr>
          </a:p>
          <a:p>
            <a:pPr marL="342900" indent="-342900">
              <a:buFont typeface="Arial,Sans-Serif" panose="020B0604020202020204" pitchFamily="34" charset="0"/>
            </a:pPr>
            <a:endParaRPr lang="sv-SE" sz="2000">
              <a:latin typeface="Arial" panose="020B0604020202020204" pitchFamily="34" charset="0"/>
              <a:cs typeface="Arial" panose="020B0604020202020204" pitchFamily="34" charset="0"/>
            </a:endParaRPr>
          </a:p>
        </p:txBody>
      </p:sp>
      <p:pic>
        <p:nvPicPr>
          <p:cNvPr id="6" name="Bildobjekt 5"/>
          <p:cNvPicPr>
            <a:picLocks noChangeAspect="1"/>
          </p:cNvPicPr>
          <p:nvPr/>
        </p:nvPicPr>
        <p:blipFill rotWithShape="1">
          <a:blip r:embed="rId3" cstate="print">
            <a:extLst>
              <a:ext uri="{28A0092B-C50C-407E-A947-70E740481C1C}">
                <a14:useLocalDpi xmlns:a14="http://schemas.microsoft.com/office/drawing/2010/main" val="0"/>
              </a:ext>
            </a:extLst>
          </a:blip>
          <a:srcRect r="52724" b="53548"/>
          <a:stretch/>
        </p:blipFill>
        <p:spPr>
          <a:xfrm>
            <a:off x="6550742" y="1588696"/>
            <a:ext cx="5173490" cy="5083278"/>
          </a:xfrm>
          <a:prstGeom prst="rect">
            <a:avLst/>
          </a:prstGeom>
        </p:spPr>
      </p:pic>
      <p:sp>
        <p:nvSpPr>
          <p:cNvPr id="7" name="Title 1"/>
          <p:cNvSpPr txBox="1">
            <a:spLocks/>
          </p:cNvSpPr>
          <p:nvPr/>
        </p:nvSpPr>
        <p:spPr>
          <a:xfrm>
            <a:off x="569168" y="699576"/>
            <a:ext cx="10098832" cy="10210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4800" b="1" err="1">
                <a:latin typeface="Arial" panose="020B0604020202020204" pitchFamily="34" charset="0"/>
                <a:cs typeface="Arial" panose="020B0604020202020204" pitchFamily="34" charset="0"/>
              </a:rPr>
              <a:t>Using</a:t>
            </a:r>
            <a:r>
              <a:rPr lang="sv-SE" sz="4800" b="1">
                <a:latin typeface="Arial" panose="020B0604020202020204" pitchFamily="34" charset="0"/>
                <a:cs typeface="Arial" panose="020B0604020202020204" pitchFamily="34" charset="0"/>
              </a:rPr>
              <a:t> the </a:t>
            </a:r>
            <a:r>
              <a:rPr lang="sv-SE" sz="4800" b="1" err="1">
                <a:latin typeface="Arial" panose="020B0604020202020204" pitchFamily="34" charset="0"/>
                <a:cs typeface="Arial" panose="020B0604020202020204" pitchFamily="34" charset="0"/>
              </a:rPr>
              <a:t>library</a:t>
            </a:r>
            <a:endParaRPr lang="sv-SE" sz="48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82206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sz="half" idx="1"/>
          </p:nvPr>
        </p:nvSpPr>
        <p:spPr>
          <a:xfrm>
            <a:off x="328021" y="1748333"/>
            <a:ext cx="7638643" cy="4487592"/>
          </a:xfrm>
        </p:spPr>
        <p:txBody>
          <a:bodyPr vert="horz" lIns="91440" tIns="45720" rIns="91440" bIns="45720" rtlCol="0" anchor="t">
            <a:normAutofit fontScale="92500" lnSpcReduction="20000"/>
          </a:bodyPr>
          <a:lstStyle/>
          <a:p>
            <a:pPr marL="0" indent="0">
              <a:buNone/>
            </a:pPr>
            <a:r>
              <a:rPr lang="en-US" sz="2600" i="1">
                <a:cs typeface="Arial"/>
              </a:rPr>
              <a:t>Academic studies in Sweden : effective study skills and habits, </a:t>
            </a:r>
            <a:r>
              <a:rPr lang="en-US" sz="2600">
                <a:cs typeface="Arial"/>
              </a:rPr>
              <a:t>Bergman, M. </a:t>
            </a:r>
            <a:r>
              <a:rPr lang="en-US" sz="2600" i="1">
                <a:cs typeface="Calibri"/>
              </a:rPr>
              <a:t>	</a:t>
            </a:r>
          </a:p>
          <a:p>
            <a:pPr marL="0" indent="0">
              <a:buNone/>
            </a:pPr>
            <a:endParaRPr lang="en-US" sz="2600" i="1">
              <a:cs typeface="Calibri"/>
            </a:endParaRPr>
          </a:p>
          <a:p>
            <a:pPr marL="0" indent="0">
              <a:buNone/>
            </a:pPr>
            <a:r>
              <a:rPr lang="en-US" sz="2600" i="1">
                <a:cs typeface="Calibri"/>
              </a:rPr>
              <a:t>Critical thinking : a student's introduction, </a:t>
            </a:r>
            <a:r>
              <a:rPr lang="en-US" sz="2600">
                <a:cs typeface="Calibri"/>
              </a:rPr>
              <a:t>Bassham, G., 2013 </a:t>
            </a:r>
          </a:p>
          <a:p>
            <a:pPr marL="0" indent="0">
              <a:buNone/>
            </a:pPr>
            <a:endParaRPr lang="en-US" sz="2600">
              <a:cs typeface="Calibri"/>
            </a:endParaRPr>
          </a:p>
          <a:p>
            <a:pPr marL="0" indent="0" algn="l">
              <a:buNone/>
            </a:pPr>
            <a:r>
              <a:rPr lang="en-US" sz="2600" i="1">
                <a:cs typeface="Calibri"/>
              </a:rPr>
              <a:t>Get started in Swedish</a:t>
            </a:r>
            <a:r>
              <a:rPr lang="en-US" sz="2600">
                <a:cs typeface="Calibri"/>
              </a:rPr>
              <a:t>, Holmqvist, I., 2013</a:t>
            </a:r>
          </a:p>
          <a:p>
            <a:pPr marL="0" indent="0">
              <a:buNone/>
            </a:pPr>
            <a:endParaRPr lang="en-US" sz="2600">
              <a:ea typeface="+mn-lt"/>
              <a:cs typeface="+mn-lt"/>
            </a:endParaRPr>
          </a:p>
          <a:p>
            <a:pPr marL="0" indent="0">
              <a:buNone/>
            </a:pPr>
            <a:r>
              <a:rPr lang="en-US" sz="2600" i="1">
                <a:ea typeface="+mn-lt"/>
                <a:cs typeface="+mn-lt"/>
              </a:rPr>
              <a:t>Success with your education research project</a:t>
            </a:r>
            <a:r>
              <a:rPr lang="en-US" sz="2600">
                <a:ea typeface="+mn-lt"/>
                <a:cs typeface="+mn-lt"/>
              </a:rPr>
              <a:t>, Sharp, J., 2017 (e-book, chapter 10: Writing up)</a:t>
            </a:r>
            <a:endParaRPr lang="en-US"/>
          </a:p>
          <a:p>
            <a:pPr marL="0" indent="0">
              <a:buNone/>
            </a:pPr>
            <a:endParaRPr lang="en-US" sz="2600">
              <a:cs typeface="Calibri"/>
            </a:endParaRPr>
          </a:p>
          <a:p>
            <a:pPr marL="0" indent="0">
              <a:buNone/>
            </a:pPr>
            <a:r>
              <a:rPr lang="en-US" sz="2600">
                <a:cs typeface="Calibri"/>
              </a:rPr>
              <a:t>Course literature, and some </a:t>
            </a:r>
            <a:r>
              <a:rPr lang="sv-SE" sz="2600">
                <a:cs typeface="Calibri"/>
              </a:rPr>
              <a:t>fiction</a:t>
            </a:r>
          </a:p>
          <a:p>
            <a:pPr marL="342900" indent="-342900" algn="l">
              <a:buChar char="•"/>
            </a:pPr>
            <a:endParaRPr lang="en-US">
              <a:cs typeface="Calibri"/>
            </a:endParaRPr>
          </a:p>
          <a:p>
            <a:pPr marL="342900" indent="-342900" algn="l">
              <a:buChar char="•"/>
            </a:pPr>
            <a:endParaRPr lang="sv-SE">
              <a:cs typeface="Calibri"/>
            </a:endParaRPr>
          </a:p>
          <a:p>
            <a:endParaRPr lang="sv-SE">
              <a:cs typeface="Calibri"/>
            </a:endParaRPr>
          </a:p>
        </p:txBody>
      </p:sp>
      <p:sp>
        <p:nvSpPr>
          <p:cNvPr id="6" name="Title 1"/>
          <p:cNvSpPr txBox="1">
            <a:spLocks/>
          </p:cNvSpPr>
          <p:nvPr/>
        </p:nvSpPr>
        <p:spPr>
          <a:xfrm>
            <a:off x="326713" y="517735"/>
            <a:ext cx="10098832" cy="10210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4800" b="1" err="1">
                <a:latin typeface="Arial" panose="020B0604020202020204" pitchFamily="34" charset="0"/>
                <a:cs typeface="Arial" panose="020B0604020202020204" pitchFamily="34" charset="0"/>
              </a:rPr>
              <a:t>Literature</a:t>
            </a:r>
            <a:r>
              <a:rPr lang="sv-SE" sz="4800" b="1">
                <a:latin typeface="Arial" panose="020B0604020202020204" pitchFamily="34" charset="0"/>
                <a:cs typeface="Arial" panose="020B0604020202020204" pitchFamily="34" charset="0"/>
              </a:rPr>
              <a:t> tips!</a:t>
            </a:r>
          </a:p>
        </p:txBody>
      </p:sp>
      <p:pic>
        <p:nvPicPr>
          <p:cNvPr id="7" name="Bildobjekt 6"/>
          <p:cNvPicPr>
            <a:picLocks noChangeAspect="1"/>
          </p:cNvPicPr>
          <p:nvPr/>
        </p:nvPicPr>
        <p:blipFill rotWithShape="1">
          <a:blip r:embed="rId3" cstate="print">
            <a:extLst>
              <a:ext uri="{28A0092B-C50C-407E-A947-70E740481C1C}">
                <a14:useLocalDpi xmlns:a14="http://schemas.microsoft.com/office/drawing/2010/main" val="0"/>
              </a:ext>
            </a:extLst>
          </a:blip>
          <a:srcRect l="54409" t="54874"/>
          <a:stretch/>
        </p:blipFill>
        <p:spPr>
          <a:xfrm rot="16200000">
            <a:off x="8113625" y="2342694"/>
            <a:ext cx="3961096" cy="3920613"/>
          </a:xfrm>
          <a:prstGeom prst="rect">
            <a:avLst/>
          </a:prstGeom>
        </p:spPr>
      </p:pic>
    </p:spTree>
    <p:extLst>
      <p:ext uri="{BB962C8B-B14F-4D97-AF65-F5344CB8AC3E}">
        <p14:creationId xmlns:p14="http://schemas.microsoft.com/office/powerpoint/2010/main" val="36812722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p:cNvPicPr>
            <a:picLocks noChangeAspect="1"/>
          </p:cNvPicPr>
          <p:nvPr/>
        </p:nvPicPr>
        <p:blipFill rotWithShape="1">
          <a:blip r:embed="rId3" cstate="print">
            <a:extLst>
              <a:ext uri="{28A0092B-C50C-407E-A947-70E740481C1C}">
                <a14:useLocalDpi xmlns:a14="http://schemas.microsoft.com/office/drawing/2010/main" val="0"/>
              </a:ext>
            </a:extLst>
          </a:blip>
          <a:srcRect b="4238"/>
          <a:stretch/>
        </p:blipFill>
        <p:spPr>
          <a:xfrm>
            <a:off x="6126762" y="1651803"/>
            <a:ext cx="5263355" cy="5040296"/>
          </a:xfrm>
          <a:prstGeom prst="rect">
            <a:avLst/>
          </a:prstGeom>
        </p:spPr>
      </p:pic>
      <p:sp>
        <p:nvSpPr>
          <p:cNvPr id="3" name="Subtitle 2"/>
          <p:cNvSpPr>
            <a:spLocks noGrp="1"/>
          </p:cNvSpPr>
          <p:nvPr>
            <p:ph type="subTitle" idx="1"/>
          </p:nvPr>
        </p:nvSpPr>
        <p:spPr>
          <a:xfrm>
            <a:off x="1965613" y="6087196"/>
            <a:ext cx="8702387" cy="582035"/>
          </a:xfrm>
        </p:spPr>
        <p:txBody>
          <a:bodyPr vert="horz" lIns="91440" tIns="45720" rIns="91440" bIns="45720" rtlCol="0" anchor="t">
            <a:normAutofit/>
          </a:bodyPr>
          <a:lstStyle/>
          <a:p>
            <a:endParaRPr lang="sv-SE" b="1">
              <a:cs typeface="Calibri"/>
            </a:endParaRPr>
          </a:p>
          <a:p>
            <a:endParaRPr lang="sv-SE">
              <a:cs typeface="Calibri"/>
            </a:endParaRPr>
          </a:p>
        </p:txBody>
      </p:sp>
      <p:sp>
        <p:nvSpPr>
          <p:cNvPr id="23" name="TextBox 22">
            <a:extLst>
              <a:ext uri="{FF2B5EF4-FFF2-40B4-BE49-F238E27FC236}">
                <a16:creationId xmlns:a16="http://schemas.microsoft.com/office/drawing/2014/main" id="{7B34EC41-EBC7-4AC6-93E6-FED8B9B76EAB}"/>
              </a:ext>
            </a:extLst>
          </p:cNvPr>
          <p:cNvSpPr txBox="1"/>
          <p:nvPr/>
        </p:nvSpPr>
        <p:spPr>
          <a:xfrm>
            <a:off x="569168" y="6008881"/>
            <a:ext cx="2975262" cy="369332"/>
          </a:xfrm>
          <a:prstGeom prst="rect">
            <a:avLst/>
          </a:prstGeom>
          <a:solidFill>
            <a:schemeClr val="bg1"/>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sv-SE" b="1" cap="all" err="1">
                <a:latin typeface="Arial"/>
                <a:cs typeface="Arial"/>
              </a:rPr>
              <a:t>Don’t</a:t>
            </a:r>
            <a:r>
              <a:rPr lang="sv-SE" b="1" cap="all">
                <a:latin typeface="Arial"/>
                <a:cs typeface="Arial"/>
              </a:rPr>
              <a:t> </a:t>
            </a:r>
            <a:r>
              <a:rPr lang="sv-SE" b="1" cap="all" err="1">
                <a:latin typeface="Arial"/>
                <a:cs typeface="Arial"/>
              </a:rPr>
              <a:t>hesitate</a:t>
            </a:r>
            <a:endParaRPr lang="sv-SE" b="1" cap="all" err="1">
              <a:latin typeface="Arial" panose="020B0604020202020204" pitchFamily="34" charset="0"/>
              <a:cs typeface="Arial" panose="020B0604020202020204" pitchFamily="34" charset="0"/>
            </a:endParaRPr>
          </a:p>
        </p:txBody>
      </p:sp>
      <p:sp>
        <p:nvSpPr>
          <p:cNvPr id="22" name="Subtitle 2"/>
          <p:cNvSpPr txBox="1">
            <a:spLocks/>
          </p:cNvSpPr>
          <p:nvPr/>
        </p:nvSpPr>
        <p:spPr>
          <a:xfrm>
            <a:off x="569168" y="2242156"/>
            <a:ext cx="5181600" cy="3245214"/>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sv-SE" sz="2000" err="1">
                <a:latin typeface="Arial"/>
                <a:cs typeface="Arial"/>
              </a:rPr>
              <a:t>About</a:t>
            </a:r>
            <a:r>
              <a:rPr lang="sv-SE" sz="2000">
                <a:latin typeface="Arial"/>
                <a:cs typeface="Arial"/>
              </a:rPr>
              <a:t> </a:t>
            </a:r>
            <a:r>
              <a:rPr lang="sv-SE" sz="2000" err="1">
                <a:latin typeface="Arial"/>
                <a:cs typeface="Arial"/>
              </a:rPr>
              <a:t>referencing</a:t>
            </a:r>
            <a:endParaRPr lang="sv-SE" sz="2000">
              <a:latin typeface="Arial"/>
              <a:cs typeface="Arial"/>
            </a:endParaRPr>
          </a:p>
          <a:p>
            <a:pPr marL="342900" indent="-342900" algn="l">
              <a:buFont typeface="Arial" panose="020B0604020202020204" pitchFamily="34" charset="0"/>
              <a:buChar char="•"/>
            </a:pPr>
            <a:r>
              <a:rPr lang="sv-SE" sz="2000">
                <a:latin typeface="Arial"/>
                <a:cs typeface="Arial"/>
              </a:rPr>
              <a:t>Information </a:t>
            </a:r>
            <a:r>
              <a:rPr lang="sv-SE" sz="2000" err="1">
                <a:latin typeface="Arial"/>
                <a:cs typeface="Arial"/>
              </a:rPr>
              <a:t>search</a:t>
            </a:r>
            <a:r>
              <a:rPr lang="sv-SE" sz="2000">
                <a:latin typeface="Arial"/>
                <a:cs typeface="Arial"/>
              </a:rPr>
              <a:t> </a:t>
            </a:r>
            <a:r>
              <a:rPr lang="sv-SE" sz="2000" err="1">
                <a:latin typeface="Arial"/>
                <a:cs typeface="Arial"/>
              </a:rPr>
              <a:t>techniques</a:t>
            </a:r>
            <a:endParaRPr lang="sv-SE" sz="2000">
              <a:latin typeface="Arial"/>
              <a:cs typeface="Arial"/>
            </a:endParaRPr>
          </a:p>
          <a:p>
            <a:pPr marL="342900" indent="-342900" algn="l">
              <a:buFont typeface="Arial" panose="020B0604020202020204" pitchFamily="34" charset="0"/>
              <a:buChar char="•"/>
            </a:pPr>
            <a:r>
              <a:rPr lang="sv-SE" sz="2000">
                <a:latin typeface="Arial"/>
                <a:cs typeface="Arial"/>
              </a:rPr>
              <a:t>To </a:t>
            </a:r>
            <a:r>
              <a:rPr lang="sv-SE" sz="2000" err="1">
                <a:latin typeface="Arial"/>
                <a:cs typeface="Arial"/>
              </a:rPr>
              <a:t>find</a:t>
            </a:r>
            <a:r>
              <a:rPr lang="sv-SE" sz="2000">
                <a:latin typeface="Arial"/>
                <a:cs typeface="Arial"/>
              </a:rPr>
              <a:t> the </a:t>
            </a:r>
            <a:r>
              <a:rPr lang="sv-SE" sz="2000" err="1">
                <a:latin typeface="Arial"/>
                <a:cs typeface="Arial"/>
              </a:rPr>
              <a:t>language</a:t>
            </a:r>
            <a:r>
              <a:rPr lang="sv-SE" sz="2000">
                <a:latin typeface="Arial"/>
                <a:cs typeface="Arial"/>
              </a:rPr>
              <a:t> </a:t>
            </a:r>
            <a:r>
              <a:rPr lang="sv-SE" sz="2000" err="1">
                <a:latin typeface="Arial"/>
                <a:cs typeface="Arial"/>
              </a:rPr>
              <a:t>resource</a:t>
            </a:r>
            <a:r>
              <a:rPr lang="sv-SE" sz="2000">
                <a:latin typeface="Arial"/>
                <a:cs typeface="Arial"/>
              </a:rPr>
              <a:t> </a:t>
            </a:r>
            <a:r>
              <a:rPr lang="sv-SE" sz="2000" err="1">
                <a:latin typeface="Arial"/>
                <a:cs typeface="Arial"/>
              </a:rPr>
              <a:t>centre</a:t>
            </a:r>
            <a:r>
              <a:rPr lang="sv-SE" sz="2000">
                <a:latin typeface="Arial"/>
                <a:cs typeface="Arial"/>
              </a:rPr>
              <a:t> and </a:t>
            </a:r>
            <a:r>
              <a:rPr lang="sv-SE" sz="2000" err="1">
                <a:latin typeface="Arial"/>
                <a:cs typeface="Arial"/>
              </a:rPr>
              <a:t>math</a:t>
            </a:r>
            <a:r>
              <a:rPr lang="sv-SE" sz="2000">
                <a:latin typeface="Arial"/>
                <a:cs typeface="Arial"/>
              </a:rPr>
              <a:t> </a:t>
            </a:r>
            <a:r>
              <a:rPr lang="sv-SE" sz="2000" err="1">
                <a:latin typeface="Arial"/>
                <a:cs typeface="Arial"/>
              </a:rPr>
              <a:t>help</a:t>
            </a:r>
            <a:r>
              <a:rPr lang="sv-SE" sz="2000">
                <a:latin typeface="Arial"/>
                <a:cs typeface="Arial"/>
              </a:rPr>
              <a:t> </a:t>
            </a:r>
            <a:r>
              <a:rPr lang="sv-SE" sz="2000" err="1">
                <a:latin typeface="Arial"/>
                <a:cs typeface="Arial"/>
              </a:rPr>
              <a:t>centre</a:t>
            </a:r>
            <a:endParaRPr lang="sv-SE" sz="2000">
              <a:latin typeface="Arial"/>
              <a:cs typeface="Arial"/>
            </a:endParaRPr>
          </a:p>
          <a:p>
            <a:pPr marL="342900" indent="-342900" algn="l">
              <a:buFont typeface="Arial" panose="020B0604020202020204" pitchFamily="34" charset="0"/>
              <a:buChar char="•"/>
            </a:pPr>
            <a:endParaRPr lang="sv-SE" sz="2000">
              <a:latin typeface="Arial"/>
              <a:cs typeface="Arial"/>
            </a:endParaRPr>
          </a:p>
          <a:p>
            <a:pPr algn="l"/>
            <a:r>
              <a:rPr lang="sv-SE" sz="2000">
                <a:latin typeface="Arial"/>
                <a:cs typeface="Arial"/>
              </a:rPr>
              <a:t>Chat, zoom, mail, </a:t>
            </a:r>
            <a:r>
              <a:rPr lang="sv-SE" sz="2000" err="1">
                <a:latin typeface="Arial"/>
                <a:cs typeface="Arial"/>
              </a:rPr>
              <a:t>opening</a:t>
            </a:r>
            <a:r>
              <a:rPr lang="sv-SE" sz="2000">
                <a:latin typeface="Arial"/>
                <a:cs typeface="Arial"/>
              </a:rPr>
              <a:t> </a:t>
            </a:r>
            <a:r>
              <a:rPr lang="sv-SE" sz="2000" err="1">
                <a:latin typeface="Arial"/>
                <a:cs typeface="Arial"/>
              </a:rPr>
              <a:t>hours</a:t>
            </a:r>
            <a:endParaRPr lang="sv-SE" sz="2000">
              <a:latin typeface="Arial"/>
              <a:cs typeface="Arial"/>
            </a:endParaRPr>
          </a:p>
          <a:p>
            <a:pPr algn="l"/>
            <a:endParaRPr lang="sv-SE" sz="2000" b="1">
              <a:latin typeface="Arial"/>
              <a:cs typeface="Arial"/>
            </a:endParaRPr>
          </a:p>
          <a:p>
            <a:pPr algn="l"/>
            <a:r>
              <a:rPr lang="sv-SE" sz="2000" b="1">
                <a:latin typeface="Arial"/>
                <a:cs typeface="Arial"/>
              </a:rPr>
              <a:t>	bibliotek.hv.se/en</a:t>
            </a:r>
          </a:p>
          <a:p>
            <a:pPr marL="342900" indent="-342900" algn="l">
              <a:buFont typeface="Arial" panose="020B0604020202020204" pitchFamily="34" charset="0"/>
              <a:buChar char="•"/>
            </a:pPr>
            <a:endParaRPr lang="sv-SE" sz="2000">
              <a:cs typeface="Calibri"/>
            </a:endParaRPr>
          </a:p>
          <a:p>
            <a:pPr marL="342900" indent="-342900" algn="l">
              <a:buFont typeface="Arial" panose="020B0604020202020204" pitchFamily="34" charset="0"/>
              <a:buChar char="•"/>
            </a:pPr>
            <a:endParaRPr lang="sv-SE" sz="2000">
              <a:cs typeface="Calibri"/>
            </a:endParaRPr>
          </a:p>
          <a:p>
            <a:pPr marL="342900" indent="-342900" algn="l">
              <a:buFont typeface="Arial" panose="020B0604020202020204" pitchFamily="34" charset="0"/>
              <a:buChar char="•"/>
            </a:pPr>
            <a:endParaRPr lang="sv-SE" sz="2000"/>
          </a:p>
          <a:p>
            <a:pPr algn="l"/>
            <a:endParaRPr lang="sv-SE" sz="2000"/>
          </a:p>
          <a:p>
            <a:pPr marL="342900" indent="-342900" algn="l">
              <a:buFont typeface="Arial" panose="020B0604020202020204" pitchFamily="34" charset="0"/>
              <a:buChar char="•"/>
            </a:pPr>
            <a:endParaRPr lang="sv-SE" sz="2000">
              <a:cs typeface="Calibri" panose="020F0502020204030204"/>
            </a:endParaRPr>
          </a:p>
        </p:txBody>
      </p:sp>
      <p:sp>
        <p:nvSpPr>
          <p:cNvPr id="7" name="Title 1"/>
          <p:cNvSpPr txBox="1">
            <a:spLocks/>
          </p:cNvSpPr>
          <p:nvPr/>
        </p:nvSpPr>
        <p:spPr>
          <a:xfrm>
            <a:off x="569168" y="699576"/>
            <a:ext cx="11003400" cy="10210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4800" b="1">
                <a:latin typeface="Arial" panose="020B0604020202020204" pitchFamily="34" charset="0"/>
                <a:cs typeface="Arial" panose="020B0604020202020204" pitchFamily="34" charset="0"/>
              </a:rPr>
              <a:t>Ask </a:t>
            </a:r>
            <a:r>
              <a:rPr lang="sv-SE" sz="4800" b="1" err="1">
                <a:latin typeface="Arial" panose="020B0604020202020204" pitchFamily="34" charset="0"/>
                <a:cs typeface="Arial" panose="020B0604020202020204" pitchFamily="34" charset="0"/>
              </a:rPr>
              <a:t>us</a:t>
            </a:r>
            <a:r>
              <a:rPr lang="sv-SE" sz="4800" b="1">
                <a:latin typeface="Arial" panose="020B0604020202020204" pitchFamily="34" charset="0"/>
                <a:cs typeface="Arial" panose="020B0604020202020204" pitchFamily="34" charset="0"/>
              </a:rPr>
              <a:t> at the </a:t>
            </a:r>
            <a:r>
              <a:rPr lang="sv-SE" sz="4800" b="1" err="1">
                <a:latin typeface="Arial" panose="020B0604020202020204" pitchFamily="34" charset="0"/>
                <a:cs typeface="Arial" panose="020B0604020202020204" pitchFamily="34" charset="0"/>
              </a:rPr>
              <a:t>library</a:t>
            </a:r>
            <a:endParaRPr lang="sv-SE" sz="48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73620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0BC9EFE1-D8CB-4668-9980-DB108327A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7CBAE1BD-B8E4-4029-8AA2-C77E4FED98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CA8EB274-0A7D-4B63-9D58-4D570BE68E48}"/>
              </a:ext>
            </a:extLst>
          </p:cNvPr>
          <p:cNvSpPr>
            <a:spLocks noGrp="1"/>
          </p:cNvSpPr>
          <p:nvPr>
            <p:ph type="title"/>
          </p:nvPr>
        </p:nvSpPr>
        <p:spPr>
          <a:xfrm>
            <a:off x="6799614" y="3357149"/>
            <a:ext cx="4805996" cy="1401448"/>
          </a:xfrm>
        </p:spPr>
        <p:txBody>
          <a:bodyPr vert="horz" lIns="91440" tIns="45720" rIns="91440" bIns="45720" rtlCol="0" anchor="t">
            <a:normAutofit/>
          </a:bodyPr>
          <a:lstStyle/>
          <a:p>
            <a:r>
              <a:rPr lang="en-US" b="1">
                <a:solidFill>
                  <a:srgbClr val="000000"/>
                </a:solidFill>
              </a:rPr>
              <a:t>Fika with the library</a:t>
            </a:r>
          </a:p>
        </p:txBody>
      </p:sp>
      <p:sp>
        <p:nvSpPr>
          <p:cNvPr id="3" name="Platshållare för innehåll 2">
            <a:extLst>
              <a:ext uri="{FF2B5EF4-FFF2-40B4-BE49-F238E27FC236}">
                <a16:creationId xmlns:a16="http://schemas.microsoft.com/office/drawing/2014/main" id="{473CD553-FA3F-4746-8948-57F565B5EE33}"/>
              </a:ext>
            </a:extLst>
          </p:cNvPr>
          <p:cNvSpPr>
            <a:spLocks noGrp="1"/>
          </p:cNvSpPr>
          <p:nvPr>
            <p:ph sz="half" idx="1"/>
          </p:nvPr>
        </p:nvSpPr>
        <p:spPr>
          <a:xfrm>
            <a:off x="6799917" y="3586975"/>
            <a:ext cx="4805691" cy="838831"/>
          </a:xfrm>
        </p:spPr>
        <p:txBody>
          <a:bodyPr vert="horz" lIns="91440" tIns="45720" rIns="91440" bIns="45720" rtlCol="0" anchor="b">
            <a:normAutofit/>
          </a:bodyPr>
          <a:lstStyle/>
          <a:p>
            <a:pPr marL="0" indent="0">
              <a:buNone/>
            </a:pPr>
            <a:r>
              <a:rPr lang="en-US" sz="1800">
                <a:solidFill>
                  <a:srgbClr val="000000"/>
                </a:solidFill>
              </a:rPr>
              <a:t>Friday, October 16, 2.15 PM (outside the library)</a:t>
            </a:r>
          </a:p>
        </p:txBody>
      </p:sp>
      <p:sp>
        <p:nvSpPr>
          <p:cNvPr id="24" name="Freeform 49">
            <a:extLst>
              <a:ext uri="{FF2B5EF4-FFF2-40B4-BE49-F238E27FC236}">
                <a16:creationId xmlns:a16="http://schemas.microsoft.com/office/drawing/2014/main" id="{77DA6D33-2D62-458C-BF5D-DBF612FD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Bildobjekt 5" descr="En bild som visar kopp, kaffe, bord, sitter&#10;&#10;Automatiskt genererad beskrivning">
            <a:extLst>
              <a:ext uri="{FF2B5EF4-FFF2-40B4-BE49-F238E27FC236}">
                <a16:creationId xmlns:a16="http://schemas.microsoft.com/office/drawing/2014/main" id="{357293A2-45EB-464D-8817-9204133F9428}"/>
              </a:ext>
            </a:extLst>
          </p:cNvPr>
          <p:cNvPicPr>
            <a:picLocks noGrp="1" noChangeAspect="1"/>
          </p:cNvPicPr>
          <p:nvPr>
            <p:ph sz="half" idx="2"/>
          </p:nvPr>
        </p:nvPicPr>
        <p:blipFill rotWithShape="1">
          <a:blip r:embed="rId3">
            <a:alphaModFix/>
            <a:extLst>
              <a:ext uri="{837473B0-CC2E-450A-ABE3-18F120FF3D39}">
                <a1611:picAttrSrcUrl xmlns:a1611="http://schemas.microsoft.com/office/drawing/2016/11/main" r:id="rId4"/>
              </a:ext>
            </a:extLst>
          </a:blip>
          <a:srcRect l="9815" r="6977" b="-1"/>
          <a:stretch/>
        </p:blipFill>
        <p:spPr>
          <a:xfrm>
            <a:off x="1" y="770037"/>
            <a:ext cx="5298683" cy="6097438"/>
          </a:xfrm>
          <a:custGeom>
            <a:avLst/>
            <a:gdLst/>
            <a:ahLst/>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effectLst>
            <a:softEdge rad="0"/>
          </a:effectLst>
        </p:spPr>
      </p:pic>
      <p:sp>
        <p:nvSpPr>
          <p:cNvPr id="6" name="textruta 5">
            <a:extLst>
              <a:ext uri="{FF2B5EF4-FFF2-40B4-BE49-F238E27FC236}">
                <a16:creationId xmlns:a16="http://schemas.microsoft.com/office/drawing/2014/main" id="{013AC69E-7480-476F-B277-643132E60F22}"/>
              </a:ext>
            </a:extLst>
          </p:cNvPr>
          <p:cNvSpPr txBox="1"/>
          <p:nvPr/>
        </p:nvSpPr>
        <p:spPr>
          <a:xfrm>
            <a:off x="9695804" y="6657945"/>
            <a:ext cx="2496196"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4">
                  <a:extLst>
                    <a:ext uri="{A12FA001-AC4F-418D-AE19-62706E023703}">
                      <ahyp:hlinkClr xmlns:ahyp="http://schemas.microsoft.com/office/drawing/2018/hyperlinkcolor" val="tx"/>
                    </a:ext>
                  </a:extLst>
                </a:hlinkClick>
              </a:rPr>
              <a:t>Det här fotot</a:t>
            </a:r>
            <a:r>
              <a:rPr lang="en-US" sz="700">
                <a:solidFill>
                  <a:srgbClr val="FFFFFF"/>
                </a:solidFill>
              </a:rPr>
              <a:t> av Okänd författare är licensierat enligt </a:t>
            </a:r>
            <a:r>
              <a:rPr lang="en-US" sz="700">
                <a:solidFill>
                  <a:srgbClr val="FFFFFF"/>
                </a:solidFill>
                <a:hlinkClick r:id="rId5">
                  <a:extLst>
                    <a:ext uri="{A12FA001-AC4F-418D-AE19-62706E023703}">
                      <ahyp:hlinkClr xmlns:ahyp="http://schemas.microsoft.com/office/drawing/2018/hyperlinkcolor" val="tx"/>
                    </a:ext>
                  </a:extLst>
                </a:hlinkClick>
              </a:rPr>
              <a:t>CC BY-SA</a:t>
            </a:r>
            <a:r>
              <a:rPr lang="en-US" sz="700">
                <a:solidFill>
                  <a:srgbClr val="FFFFFF"/>
                </a:solidFill>
              </a:rPr>
              <a:t>.</a:t>
            </a:r>
          </a:p>
        </p:txBody>
      </p:sp>
    </p:spTree>
    <p:extLst>
      <p:ext uri="{BB962C8B-B14F-4D97-AF65-F5344CB8AC3E}">
        <p14:creationId xmlns:p14="http://schemas.microsoft.com/office/powerpoint/2010/main" val="1236313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62C818-68FF-44C2-BDEF-5546158C7AA5}"/>
              </a:ext>
            </a:extLst>
          </p:cNvPr>
          <p:cNvSpPr>
            <a:spLocks noGrp="1"/>
          </p:cNvSpPr>
          <p:nvPr>
            <p:ph idx="1"/>
          </p:nvPr>
        </p:nvSpPr>
        <p:spPr/>
        <p:txBody>
          <a:bodyPr vert="horz" lIns="91440" tIns="45720" rIns="91440" bIns="45720" rtlCol="0" anchor="t">
            <a:normAutofit/>
          </a:bodyPr>
          <a:lstStyle/>
          <a:p>
            <a:pPr marL="0" indent="0">
              <a:buNone/>
            </a:pPr>
            <a:endParaRPr lang="sv-SE">
              <a:cs typeface="Calibri"/>
            </a:endParaRPr>
          </a:p>
          <a:p>
            <a:pPr marL="0" indent="0">
              <a:buNone/>
            </a:pPr>
            <a:endParaRPr lang="sv-SE">
              <a:cs typeface="Calibri"/>
            </a:endParaRPr>
          </a:p>
          <a:p>
            <a:pPr marL="0" indent="0">
              <a:buNone/>
            </a:pPr>
            <a:endParaRPr lang="sv-SE">
              <a:cs typeface="Calibri"/>
            </a:endParaRPr>
          </a:p>
          <a:p>
            <a:pPr marL="0" indent="0">
              <a:buNone/>
            </a:pPr>
            <a:endParaRPr lang="sv-SE">
              <a:latin typeface="Arial" panose="020B0604020202020204" pitchFamily="34" charset="0"/>
              <a:cs typeface="Arial" panose="020B0604020202020204" pitchFamily="34" charset="0"/>
            </a:endParaRPr>
          </a:p>
          <a:p>
            <a:pPr marL="0" indent="0">
              <a:buNone/>
            </a:pPr>
            <a:endParaRPr lang="sv-SE">
              <a:latin typeface="Arial" panose="020B0604020202020204" pitchFamily="34" charset="0"/>
              <a:cs typeface="Arial" panose="020B0604020202020204" pitchFamily="34" charset="0"/>
            </a:endParaRPr>
          </a:p>
          <a:p>
            <a:pPr marL="0" indent="0">
              <a:buNone/>
            </a:pPr>
            <a:endParaRPr lang="sv-SE">
              <a:latin typeface="Arial" panose="020B0604020202020204" pitchFamily="34" charset="0"/>
              <a:cs typeface="Arial" panose="020B0604020202020204" pitchFamily="34" charset="0"/>
            </a:endParaRPr>
          </a:p>
          <a:p>
            <a:pPr marL="0" indent="0">
              <a:buNone/>
            </a:pPr>
            <a:endParaRPr lang="sv-SE">
              <a:latin typeface="Arial"/>
              <a:cs typeface="Arial"/>
            </a:endParaRPr>
          </a:p>
          <a:p>
            <a:pPr marL="0" indent="0">
              <a:buNone/>
            </a:pPr>
            <a:endParaRPr lang="sv-SE">
              <a:latin typeface="Arial" panose="020B0604020202020204" pitchFamily="34" charset="0"/>
              <a:cs typeface="Arial" panose="020B0604020202020204" pitchFamily="34" charset="0"/>
            </a:endParaRPr>
          </a:p>
          <a:p>
            <a:endParaRPr lang="sv-SE">
              <a:cs typeface="Calibri"/>
            </a:endParaRPr>
          </a:p>
          <a:p>
            <a:endParaRPr lang="sv-SE">
              <a:cs typeface="Calibri"/>
            </a:endParaRPr>
          </a:p>
          <a:p>
            <a:endParaRPr lang="sv-SE">
              <a:cs typeface="Calibri"/>
            </a:endParaRPr>
          </a:p>
        </p:txBody>
      </p:sp>
      <p:sp>
        <p:nvSpPr>
          <p:cNvPr id="6" name="Title 1"/>
          <p:cNvSpPr txBox="1">
            <a:spLocks/>
          </p:cNvSpPr>
          <p:nvPr/>
        </p:nvSpPr>
        <p:spPr>
          <a:xfrm>
            <a:off x="569168" y="699576"/>
            <a:ext cx="11003400" cy="28106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4800" b="1" err="1">
                <a:latin typeface="Arial"/>
                <a:cs typeface="Arial"/>
              </a:rPr>
              <a:t>Thank</a:t>
            </a:r>
            <a:r>
              <a:rPr lang="sv-SE" sz="4800" b="1">
                <a:latin typeface="Arial"/>
                <a:cs typeface="Arial"/>
              </a:rPr>
              <a:t> </a:t>
            </a:r>
            <a:r>
              <a:rPr lang="sv-SE" sz="4800" b="1" err="1">
                <a:latin typeface="Arial"/>
                <a:cs typeface="Arial"/>
              </a:rPr>
              <a:t>you</a:t>
            </a:r>
            <a:r>
              <a:rPr lang="sv-SE" sz="4800" b="1">
                <a:latin typeface="Arial"/>
                <a:cs typeface="Arial"/>
              </a:rPr>
              <a:t> for </a:t>
            </a:r>
            <a:r>
              <a:rPr lang="sv-SE" sz="4800" b="1" err="1">
                <a:latin typeface="Arial"/>
                <a:cs typeface="Arial"/>
              </a:rPr>
              <a:t>listening</a:t>
            </a:r>
            <a:r>
              <a:rPr lang="sv-SE" sz="4800" b="1">
                <a:latin typeface="Arial"/>
                <a:cs typeface="Arial"/>
              </a:rPr>
              <a:t> and </a:t>
            </a:r>
            <a:r>
              <a:rPr lang="sv-SE" sz="4800" b="1" err="1">
                <a:latin typeface="Arial"/>
                <a:cs typeface="Arial"/>
              </a:rPr>
              <a:t>good</a:t>
            </a:r>
            <a:r>
              <a:rPr lang="sv-SE" sz="4800" b="1">
                <a:latin typeface="Arial"/>
                <a:cs typeface="Arial"/>
              </a:rPr>
              <a:t> </a:t>
            </a:r>
            <a:r>
              <a:rPr lang="sv-SE" sz="4800" b="1" err="1">
                <a:latin typeface="Arial"/>
                <a:cs typeface="Arial"/>
              </a:rPr>
              <a:t>luck</a:t>
            </a:r>
            <a:r>
              <a:rPr lang="sv-SE" sz="4800" b="1">
                <a:latin typeface="Arial"/>
                <a:cs typeface="Arial"/>
              </a:rPr>
              <a:t> </a:t>
            </a:r>
            <a:r>
              <a:rPr lang="sv-SE" sz="4800" b="1" err="1">
                <a:latin typeface="Arial"/>
                <a:cs typeface="Arial"/>
              </a:rPr>
              <a:t>with</a:t>
            </a:r>
            <a:r>
              <a:rPr lang="sv-SE" sz="4800" b="1">
                <a:latin typeface="Arial"/>
                <a:cs typeface="Arial"/>
              </a:rPr>
              <a:t> </a:t>
            </a:r>
            <a:r>
              <a:rPr lang="sv-SE" sz="4800" b="1" err="1">
                <a:latin typeface="Arial"/>
                <a:cs typeface="Arial"/>
              </a:rPr>
              <a:t>your</a:t>
            </a:r>
            <a:r>
              <a:rPr lang="sv-SE" sz="4800" b="1">
                <a:latin typeface="Arial"/>
                <a:cs typeface="Arial"/>
              </a:rPr>
              <a:t> studies!</a:t>
            </a:r>
            <a:endParaRPr lang="sv-SE" sz="4800" b="1">
              <a:latin typeface="Arial" panose="020B0604020202020204" pitchFamily="34" charset="0"/>
              <a:cs typeface="Arial" panose="020B0604020202020204" pitchFamily="34" charset="0"/>
            </a:endParaRPr>
          </a:p>
        </p:txBody>
      </p:sp>
      <p:sp>
        <p:nvSpPr>
          <p:cNvPr id="2" name="textruta 1">
            <a:extLst>
              <a:ext uri="{FF2B5EF4-FFF2-40B4-BE49-F238E27FC236}">
                <a16:creationId xmlns:a16="http://schemas.microsoft.com/office/drawing/2014/main" id="{4370E8AD-253E-46A1-89F6-1A63FF3D982E}"/>
              </a:ext>
            </a:extLst>
          </p:cNvPr>
          <p:cNvSpPr txBox="1"/>
          <p:nvPr/>
        </p:nvSpPr>
        <p:spPr>
          <a:xfrm>
            <a:off x="754473" y="4611511"/>
            <a:ext cx="8574461"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sz="2800"/>
              <a:t>Contact:</a:t>
            </a:r>
          </a:p>
          <a:p>
            <a:r>
              <a:rPr lang="sv-SE" sz="2800"/>
              <a:t>0520-22 34 10​</a:t>
            </a:r>
            <a:endParaRPr lang="sv-SE" sz="2800">
              <a:cs typeface="Calibri"/>
            </a:endParaRPr>
          </a:p>
          <a:p>
            <a:r>
              <a:rPr lang="sv-SE" sz="2800">
                <a:hlinkClick r:id="rId3"/>
              </a:rPr>
              <a:t>bibliotek@hv.se</a:t>
            </a:r>
            <a:endParaRPr lang="sv-SE" sz="2800"/>
          </a:p>
          <a:p>
            <a:r>
              <a:rPr lang="sv-SE" sz="2800">
                <a:cs typeface="Calibri"/>
                <a:hlinkClick r:id="rId4"/>
              </a:rPr>
              <a:t>rebecka.sverker@hv.se</a:t>
            </a:r>
            <a:endParaRPr lang="sv-SE" sz="2800">
              <a:cs typeface="Calibri"/>
            </a:endParaRPr>
          </a:p>
          <a:p>
            <a:r>
              <a:rPr lang="sv-SE" sz="2800">
                <a:cs typeface="Calibri"/>
                <a:hlinkClick r:id="rId5"/>
              </a:rPr>
              <a:t>astrid.olsson@hv.se</a:t>
            </a:r>
            <a:endParaRPr lang="sv-SE" sz="2800">
              <a:cs typeface="Calibri"/>
            </a:endParaRPr>
          </a:p>
          <a:p>
            <a:endParaRPr lang="sv-SE" sz="2800">
              <a:cs typeface="Calibri"/>
            </a:endParaRPr>
          </a:p>
        </p:txBody>
      </p:sp>
      <p:pic>
        <p:nvPicPr>
          <p:cNvPr id="5" name="Bildobjekt 4">
            <a:extLst>
              <a:ext uri="{FF2B5EF4-FFF2-40B4-BE49-F238E27FC236}">
                <a16:creationId xmlns:a16="http://schemas.microsoft.com/office/drawing/2014/main" id="{D880350B-DC52-482F-9071-8EC12E694B26}"/>
              </a:ext>
            </a:extLst>
          </p:cNvPr>
          <p:cNvPicPr>
            <a:picLocks noChangeAspect="1"/>
          </p:cNvPicPr>
          <p:nvPr/>
        </p:nvPicPr>
        <p:blipFill>
          <a:blip r:embed="rId6"/>
          <a:stretch>
            <a:fillRect/>
          </a:stretch>
        </p:blipFill>
        <p:spPr>
          <a:xfrm>
            <a:off x="10016548" y="5176549"/>
            <a:ext cx="1695450" cy="1400175"/>
          </a:xfrm>
          <a:prstGeom prst="rect">
            <a:avLst/>
          </a:prstGeom>
        </p:spPr>
      </p:pic>
    </p:spTree>
    <p:extLst>
      <p:ext uri="{BB962C8B-B14F-4D97-AF65-F5344CB8AC3E}">
        <p14:creationId xmlns:p14="http://schemas.microsoft.com/office/powerpoint/2010/main" val="2938144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Bildobjekt 5"/>
          <p:cNvPicPr>
            <a:picLocks noChangeAspect="1"/>
          </p:cNvPicPr>
          <p:nvPr/>
        </p:nvPicPr>
        <p:blipFill rotWithShape="1">
          <a:blip r:embed="rId3" cstate="print">
            <a:extLst>
              <a:ext uri="{28A0092B-C50C-407E-A947-70E740481C1C}">
                <a14:useLocalDpi xmlns:a14="http://schemas.microsoft.com/office/drawing/2010/main" val="0"/>
              </a:ext>
            </a:extLst>
          </a:blip>
          <a:srcRect l="61899" b="62007"/>
          <a:stretch/>
        </p:blipFill>
        <p:spPr>
          <a:xfrm>
            <a:off x="678426" y="2388904"/>
            <a:ext cx="4235244" cy="4223290"/>
          </a:xfrm>
          <a:prstGeom prst="rect">
            <a:avLst/>
          </a:prstGeom>
        </p:spPr>
      </p:pic>
      <p:sp>
        <p:nvSpPr>
          <p:cNvPr id="4" name="Content Placeholder 3">
            <a:extLst>
              <a:ext uri="{FF2B5EF4-FFF2-40B4-BE49-F238E27FC236}">
                <a16:creationId xmlns:a16="http://schemas.microsoft.com/office/drawing/2014/main" id="{275BB81F-C5E5-435A-80EF-056E50865687}"/>
              </a:ext>
            </a:extLst>
          </p:cNvPr>
          <p:cNvSpPr>
            <a:spLocks noGrp="1"/>
          </p:cNvSpPr>
          <p:nvPr>
            <p:ph sz="half" idx="2"/>
          </p:nvPr>
        </p:nvSpPr>
        <p:spPr>
          <a:xfrm>
            <a:off x="5618584" y="2634710"/>
            <a:ext cx="5562600" cy="2203884"/>
          </a:xfrm>
        </p:spPr>
        <p:txBody>
          <a:bodyPr vert="horz" lIns="91440" tIns="45720" rIns="91440" bIns="45720" rtlCol="0" anchor="t">
            <a:noAutofit/>
          </a:bodyPr>
          <a:lstStyle/>
          <a:p>
            <a:pPr marL="342900" indent="-342900"/>
            <a:r>
              <a:rPr lang="sv-SE" sz="2000">
                <a:latin typeface="Arial"/>
                <a:cs typeface="Arial"/>
              </a:rPr>
              <a:t>Fika </a:t>
            </a:r>
            <a:r>
              <a:rPr lang="sv-SE" sz="2000" err="1">
                <a:latin typeface="Arial"/>
                <a:cs typeface="Arial"/>
              </a:rPr>
              <a:t>with</a:t>
            </a:r>
            <a:r>
              <a:rPr lang="sv-SE" sz="2000">
                <a:latin typeface="Arial"/>
                <a:cs typeface="Arial"/>
              </a:rPr>
              <a:t> the </a:t>
            </a:r>
            <a:r>
              <a:rPr lang="sv-SE" sz="2000" err="1">
                <a:latin typeface="Arial"/>
                <a:cs typeface="Arial"/>
              </a:rPr>
              <a:t>library</a:t>
            </a:r>
            <a:endParaRPr lang="sv-SE" sz="2000">
              <a:latin typeface="Arial"/>
              <a:cs typeface="Arial"/>
            </a:endParaRPr>
          </a:p>
          <a:p>
            <a:pPr marL="342900" indent="-342900"/>
            <a:r>
              <a:rPr lang="sv-SE" sz="2000">
                <a:latin typeface="Arial"/>
                <a:cs typeface="Arial"/>
              </a:rPr>
              <a:t>Book </a:t>
            </a:r>
            <a:r>
              <a:rPr lang="sv-SE" sz="2000" err="1">
                <a:latin typeface="Arial"/>
                <a:cs typeface="Arial"/>
              </a:rPr>
              <a:t>individual</a:t>
            </a:r>
            <a:r>
              <a:rPr lang="sv-SE" sz="2000">
                <a:latin typeface="Arial"/>
                <a:cs typeface="Arial"/>
              </a:rPr>
              <a:t> guidance</a:t>
            </a:r>
          </a:p>
          <a:p>
            <a:pPr marL="342900" indent="-342900"/>
            <a:r>
              <a:rPr lang="sv-SE" sz="2000">
                <a:latin typeface="Arial"/>
                <a:cs typeface="Arial"/>
              </a:rPr>
              <a:t>Informations </a:t>
            </a:r>
            <a:r>
              <a:rPr lang="sv-SE" sz="2000" err="1">
                <a:latin typeface="Arial"/>
                <a:cs typeface="Arial"/>
              </a:rPr>
              <a:t>seeking</a:t>
            </a:r>
            <a:r>
              <a:rPr lang="sv-SE" sz="2000">
                <a:latin typeface="Arial"/>
                <a:cs typeface="Arial"/>
              </a:rPr>
              <a:t> in the </a:t>
            </a:r>
            <a:r>
              <a:rPr lang="sv-SE" sz="2000" err="1">
                <a:latin typeface="Arial"/>
                <a:cs typeface="Arial"/>
              </a:rPr>
              <a:t>classroom</a:t>
            </a:r>
            <a:r>
              <a:rPr lang="sv-SE" sz="2000">
                <a:latin typeface="Arial"/>
                <a:cs typeface="Arial"/>
              </a:rPr>
              <a:t>/zoom</a:t>
            </a:r>
          </a:p>
          <a:p>
            <a:pPr marL="342900" indent="-342900"/>
            <a:endParaRPr lang="sv-SE" sz="2000">
              <a:latin typeface="Arial"/>
              <a:ea typeface="+mn-lt"/>
              <a:cs typeface="Arial"/>
            </a:endParaRPr>
          </a:p>
        </p:txBody>
      </p:sp>
      <p:sp>
        <p:nvSpPr>
          <p:cNvPr id="5" name="Title 1"/>
          <p:cNvSpPr txBox="1">
            <a:spLocks/>
          </p:cNvSpPr>
          <p:nvPr/>
        </p:nvSpPr>
        <p:spPr>
          <a:xfrm>
            <a:off x="569168" y="699576"/>
            <a:ext cx="10098832" cy="10210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4800" b="1">
                <a:latin typeface="Arial" panose="020B0604020202020204" pitchFamily="34" charset="0"/>
                <a:cs typeface="Arial" panose="020B0604020202020204" pitchFamily="34" charset="0"/>
              </a:rPr>
              <a:t>Nice to </a:t>
            </a:r>
            <a:r>
              <a:rPr lang="sv-SE" sz="4800" b="1" err="1">
                <a:latin typeface="Arial" panose="020B0604020202020204" pitchFamily="34" charset="0"/>
                <a:cs typeface="Arial" panose="020B0604020202020204" pitchFamily="34" charset="0"/>
              </a:rPr>
              <a:t>meet</a:t>
            </a:r>
            <a:r>
              <a:rPr lang="sv-SE" sz="4800" b="1">
                <a:latin typeface="Arial" panose="020B0604020202020204" pitchFamily="34" charset="0"/>
                <a:cs typeface="Arial" panose="020B0604020202020204" pitchFamily="34" charset="0"/>
              </a:rPr>
              <a:t> </a:t>
            </a:r>
            <a:r>
              <a:rPr lang="sv-SE" sz="4800" b="1" err="1">
                <a:latin typeface="Arial" panose="020B0604020202020204" pitchFamily="34" charset="0"/>
                <a:cs typeface="Arial" panose="020B0604020202020204" pitchFamily="34" charset="0"/>
              </a:rPr>
              <a:t>you</a:t>
            </a:r>
            <a:r>
              <a:rPr lang="sv-SE" sz="4800" b="1">
                <a:latin typeface="Arial" panose="020B0604020202020204" pitchFamily="34" charset="0"/>
                <a:cs typeface="Arial" panose="020B0604020202020204" pitchFamily="34" charset="0"/>
              </a:rPr>
              <a:t> </a:t>
            </a:r>
            <a:r>
              <a:rPr lang="sv-SE" sz="4800" b="1" err="1">
                <a:latin typeface="Arial" panose="020B0604020202020204" pitchFamily="34" charset="0"/>
                <a:cs typeface="Arial" panose="020B0604020202020204" pitchFamily="34" charset="0"/>
              </a:rPr>
              <a:t>again</a:t>
            </a:r>
            <a:r>
              <a:rPr lang="sv-SE" sz="4800" b="1">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7594958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ubtitle 2"/>
          <p:cNvSpPr>
            <a:spLocks noGrp="1"/>
          </p:cNvSpPr>
          <p:nvPr>
            <p:ph sz="half" idx="1"/>
          </p:nvPr>
        </p:nvSpPr>
        <p:spPr>
          <a:xfrm>
            <a:off x="667910" y="1876572"/>
            <a:ext cx="5868062" cy="3104855"/>
          </a:xfrm>
        </p:spPr>
        <p:txBody>
          <a:bodyPr vert="horz" lIns="91440" tIns="45720" rIns="91440" bIns="45720" rtlCol="0" anchor="t">
            <a:noAutofit/>
          </a:bodyPr>
          <a:lstStyle/>
          <a:p>
            <a:pPr marL="342900" indent="-342900"/>
            <a:r>
              <a:rPr lang="sv-SE" sz="2000">
                <a:latin typeface="Arial"/>
                <a:cs typeface="Arial"/>
              </a:rPr>
              <a:t>FUNKA, </a:t>
            </a:r>
            <a:r>
              <a:rPr lang="sv-SE" sz="2000" err="1">
                <a:latin typeface="Arial"/>
                <a:cs typeface="Arial"/>
              </a:rPr>
              <a:t>Tortalk</a:t>
            </a:r>
            <a:r>
              <a:rPr lang="sv-SE" sz="2000">
                <a:latin typeface="Arial"/>
                <a:cs typeface="Arial"/>
              </a:rPr>
              <a:t> och andra program</a:t>
            </a:r>
          </a:p>
          <a:p>
            <a:pPr marL="342900" indent="-342900" algn="l">
              <a:buChar char="•"/>
            </a:pPr>
            <a:r>
              <a:rPr lang="sv-SE" sz="2000" err="1">
                <a:latin typeface="Arial" panose="020B0604020202020204" pitchFamily="34" charset="0"/>
                <a:cs typeface="Arial" panose="020B0604020202020204" pitchFamily="34" charset="0"/>
              </a:rPr>
              <a:t>Spellright,Rex</a:t>
            </a:r>
            <a:r>
              <a:rPr lang="sv-SE" sz="2000">
                <a:latin typeface="Arial" panose="020B0604020202020204" pitchFamily="34" charset="0"/>
                <a:cs typeface="Arial" panose="020B0604020202020204" pitchFamily="34" charset="0"/>
              </a:rPr>
              <a:t>…</a:t>
            </a:r>
          </a:p>
          <a:p>
            <a:pPr marL="342900" indent="-342900" algn="l">
              <a:buChar char="•"/>
            </a:pPr>
            <a:r>
              <a:rPr lang="sv-SE" sz="2000">
                <a:latin typeface="Arial" panose="020B0604020202020204" pitchFamily="34" charset="0"/>
                <a:cs typeface="Arial" panose="020B0604020202020204" pitchFamily="34" charset="0"/>
              </a:rPr>
              <a:t>Plagiat- läsa text- fundera över korrekt </a:t>
            </a:r>
            <a:r>
              <a:rPr lang="sv-SE" sz="2000" err="1">
                <a:latin typeface="Arial" panose="020B0604020202020204" pitchFamily="34" charset="0"/>
                <a:cs typeface="Arial" panose="020B0604020202020204" pitchFamily="34" charset="0"/>
              </a:rPr>
              <a:t>refering</a:t>
            </a:r>
            <a:r>
              <a:rPr lang="sv-SE" sz="2000">
                <a:latin typeface="Arial" panose="020B0604020202020204" pitchFamily="34" charset="0"/>
                <a:cs typeface="Arial" panose="020B0604020202020204" pitchFamily="34" charset="0"/>
              </a:rPr>
              <a:t> REFERO?</a:t>
            </a:r>
          </a:p>
          <a:p>
            <a:pPr marL="342900" indent="-342900" algn="l">
              <a:buChar char="•"/>
            </a:pPr>
            <a:r>
              <a:rPr lang="sv-SE" sz="2000">
                <a:latin typeface="Arial" panose="020B0604020202020204" pitchFamily="34" charset="0"/>
                <a:cs typeface="Arial" panose="020B0604020202020204" pitchFamily="34" charset="0"/>
              </a:rPr>
              <a:t>Fika </a:t>
            </a:r>
            <a:r>
              <a:rPr lang="sv-SE" sz="2000" err="1">
                <a:latin typeface="Arial" panose="020B0604020202020204" pitchFamily="34" charset="0"/>
                <a:cs typeface="Arial" panose="020B0604020202020204" pitchFamily="34" charset="0"/>
              </a:rPr>
              <a:t>with</a:t>
            </a:r>
            <a:r>
              <a:rPr lang="sv-SE" sz="2000">
                <a:latin typeface="Arial" panose="020B0604020202020204" pitchFamily="34" charset="0"/>
                <a:cs typeface="Arial" panose="020B0604020202020204" pitchFamily="34" charset="0"/>
              </a:rPr>
              <a:t> the </a:t>
            </a:r>
            <a:r>
              <a:rPr lang="sv-SE" sz="2000" err="1">
                <a:latin typeface="Arial" panose="020B0604020202020204" pitchFamily="34" charset="0"/>
                <a:cs typeface="Arial" panose="020B0604020202020204" pitchFamily="34" charset="0"/>
              </a:rPr>
              <a:t>library</a:t>
            </a:r>
            <a:r>
              <a:rPr lang="sv-SE" sz="2000">
                <a:latin typeface="Arial" panose="020B0604020202020204" pitchFamily="34" charset="0"/>
                <a:cs typeface="Arial" panose="020B0604020202020204" pitchFamily="34" charset="0"/>
              </a:rPr>
              <a:t>, </a:t>
            </a:r>
            <a:r>
              <a:rPr lang="sv-SE" sz="2000" err="1">
                <a:latin typeface="Arial" panose="020B0604020202020204" pitchFamily="34" charset="0"/>
                <a:cs typeface="Arial" panose="020B0604020202020204" pitchFamily="34" charset="0"/>
              </a:rPr>
              <a:t>October</a:t>
            </a:r>
            <a:r>
              <a:rPr lang="sv-SE" sz="2000">
                <a:latin typeface="Arial" panose="020B0604020202020204" pitchFamily="34" charset="0"/>
                <a:cs typeface="Arial" panose="020B0604020202020204" pitchFamily="34" charset="0"/>
              </a:rPr>
              <a:t> 16, 2.15 PM</a:t>
            </a:r>
          </a:p>
          <a:p>
            <a:pPr marL="342900" indent="-342900" algn="l">
              <a:buChar char="•"/>
            </a:pPr>
            <a:r>
              <a:rPr lang="sv-SE" sz="2000" err="1">
                <a:latin typeface="Arial" panose="020B0604020202020204" pitchFamily="34" charset="0"/>
                <a:cs typeface="Arial" panose="020B0604020202020204" pitchFamily="34" charset="0"/>
              </a:rPr>
              <a:t>Language</a:t>
            </a:r>
            <a:r>
              <a:rPr lang="sv-SE" sz="2000">
                <a:latin typeface="Arial" panose="020B0604020202020204" pitchFamily="34" charset="0"/>
                <a:cs typeface="Arial" panose="020B0604020202020204" pitchFamily="34" charset="0"/>
              </a:rPr>
              <a:t> café? André </a:t>
            </a:r>
          </a:p>
          <a:p>
            <a:pPr algn="l">
              <a:buChar char="•"/>
            </a:pPr>
            <a:r>
              <a:rPr lang="en-US" sz="2000">
                <a:latin typeface="Calibri"/>
                <a:cs typeface="Calibri"/>
              </a:rPr>
              <a:t>Part time job? Food delivery jobs in Gothenburg</a:t>
            </a:r>
          </a:p>
          <a:p>
            <a:pPr algn="l">
              <a:buChar char="•"/>
            </a:pPr>
            <a:r>
              <a:rPr lang="en-US" sz="2000">
                <a:latin typeface="Calibri"/>
                <a:cs typeface="Calibri"/>
              </a:rPr>
              <a:t>SI- library host?</a:t>
            </a:r>
          </a:p>
          <a:p>
            <a:pPr algn="l">
              <a:buChar char="•"/>
            </a:pPr>
            <a:r>
              <a:rPr lang="en-US" sz="2000">
                <a:latin typeface="Calibri"/>
                <a:cs typeface="Calibri"/>
              </a:rPr>
              <a:t>Student union- get involved, ask for help</a:t>
            </a:r>
          </a:p>
          <a:p>
            <a:pPr algn="l">
              <a:buChar char="•"/>
            </a:pPr>
            <a:r>
              <a:rPr lang="en-US" sz="2000">
                <a:latin typeface="Calibri"/>
                <a:cs typeface="Calibri"/>
              </a:rPr>
              <a:t>FUNKA- </a:t>
            </a:r>
          </a:p>
          <a:p>
            <a:pPr algn="l">
              <a:buChar char="•"/>
            </a:pPr>
            <a:r>
              <a:rPr lang="en-US" sz="2000">
                <a:latin typeface="Calibri"/>
                <a:cs typeface="Calibri"/>
              </a:rPr>
              <a:t>Study and carrier counsellors </a:t>
            </a:r>
          </a:p>
          <a:p>
            <a:pPr marL="342900" indent="-342900" algn="l">
              <a:buChar char="•"/>
            </a:pPr>
            <a:endParaRPr lang="sv-SE" sz="2000">
              <a:latin typeface="Arial" panose="020B0604020202020204" pitchFamily="34" charset="0"/>
              <a:cs typeface="Arial" panose="020B0604020202020204" pitchFamily="34" charset="0"/>
            </a:endParaRPr>
          </a:p>
          <a:p>
            <a:pPr marL="342900" indent="-342900" algn="l">
              <a:buChar char="•"/>
            </a:pPr>
            <a:endParaRPr lang="sv-SE" sz="2000">
              <a:latin typeface="Arial" panose="020B0604020202020204" pitchFamily="34" charset="0"/>
              <a:cs typeface="Arial" panose="020B0604020202020204" pitchFamily="34" charset="0"/>
            </a:endParaRPr>
          </a:p>
        </p:txBody>
      </p:sp>
      <p:sp>
        <p:nvSpPr>
          <p:cNvPr id="7" name="Title 1"/>
          <p:cNvSpPr txBox="1">
            <a:spLocks/>
          </p:cNvSpPr>
          <p:nvPr/>
        </p:nvSpPr>
        <p:spPr>
          <a:xfrm>
            <a:off x="569168" y="699576"/>
            <a:ext cx="11003400" cy="10210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4800" b="1">
                <a:latin typeface="Arial" panose="020B0604020202020204" pitchFamily="34" charset="0"/>
                <a:cs typeface="Arial" panose="020B0604020202020204" pitchFamily="34" charset="0"/>
              </a:rPr>
              <a:t>Idéer</a:t>
            </a:r>
          </a:p>
        </p:txBody>
      </p:sp>
      <p:pic>
        <p:nvPicPr>
          <p:cNvPr id="2" name="Bildobjekt 1"/>
          <p:cNvPicPr>
            <a:picLocks noChangeAspect="1"/>
          </p:cNvPicPr>
          <p:nvPr/>
        </p:nvPicPr>
        <p:blipFill rotWithShape="1">
          <a:blip r:embed="rId3" cstate="print">
            <a:extLst>
              <a:ext uri="{28A0092B-C50C-407E-A947-70E740481C1C}">
                <a14:useLocalDpi xmlns:a14="http://schemas.microsoft.com/office/drawing/2010/main" val="0"/>
              </a:ext>
            </a:extLst>
          </a:blip>
          <a:srcRect l="1111" t="21792" r="38817" b="30179"/>
          <a:stretch/>
        </p:blipFill>
        <p:spPr>
          <a:xfrm rot="377345">
            <a:off x="6860827" y="2631278"/>
            <a:ext cx="4297264" cy="3435761"/>
          </a:xfrm>
          <a:prstGeom prst="rect">
            <a:avLst/>
          </a:prstGeom>
        </p:spPr>
      </p:pic>
    </p:spTree>
    <p:extLst>
      <p:ext uri="{BB962C8B-B14F-4D97-AF65-F5344CB8AC3E}">
        <p14:creationId xmlns:p14="http://schemas.microsoft.com/office/powerpoint/2010/main" val="1896040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22168" y="2758378"/>
            <a:ext cx="6137104" cy="4158533"/>
          </a:xfrm>
        </p:spPr>
        <p:txBody>
          <a:bodyPr vert="horz" lIns="91440" tIns="45720" rIns="91440" bIns="45720" rtlCol="0" anchor="t">
            <a:normAutofit/>
          </a:bodyPr>
          <a:lstStyle/>
          <a:p>
            <a:pPr algn="l">
              <a:buChar char="•"/>
            </a:pPr>
            <a:r>
              <a:rPr lang="en-US" sz="3200">
                <a:ea typeface="+mn-lt"/>
                <a:cs typeface="+mn-lt"/>
              </a:rPr>
              <a:t>Non-authoritarian classroom </a:t>
            </a:r>
            <a:endParaRPr lang="en-US" sz="3200">
              <a:cs typeface="Calibri"/>
            </a:endParaRPr>
          </a:p>
          <a:p>
            <a:pPr algn="l">
              <a:buChar char="•"/>
            </a:pPr>
            <a:r>
              <a:rPr lang="en-US" sz="3200">
                <a:ea typeface="+mn-lt"/>
                <a:cs typeface="+mn-lt"/>
              </a:rPr>
              <a:t>Independent study time</a:t>
            </a:r>
            <a:endParaRPr lang="sv-SE" sz="3200">
              <a:ea typeface="+mn-lt"/>
              <a:cs typeface="+mn-lt"/>
            </a:endParaRPr>
          </a:p>
          <a:p>
            <a:pPr algn="l">
              <a:buChar char="•"/>
            </a:pPr>
            <a:r>
              <a:rPr lang="en-US" sz="3200">
                <a:ea typeface="+mn-lt"/>
                <a:cs typeface="+mn-lt"/>
              </a:rPr>
              <a:t>Group work</a:t>
            </a:r>
          </a:p>
          <a:p>
            <a:pPr algn="l">
              <a:buChar char="•"/>
            </a:pPr>
            <a:r>
              <a:rPr lang="en-US" sz="3200">
                <a:ea typeface="+mn-lt"/>
                <a:cs typeface="+mn-lt"/>
              </a:rPr>
              <a:t>Digital education in Zoom</a:t>
            </a:r>
          </a:p>
          <a:p>
            <a:pPr algn="l">
              <a:buChar char="•"/>
            </a:pPr>
            <a:endParaRPr lang="en-US" sz="2000">
              <a:ea typeface="+mn-lt"/>
              <a:cs typeface="+mn-lt"/>
            </a:endParaRPr>
          </a:p>
        </p:txBody>
      </p:sp>
      <p:sp>
        <p:nvSpPr>
          <p:cNvPr id="6" name="Title 1"/>
          <p:cNvSpPr txBox="1">
            <a:spLocks/>
          </p:cNvSpPr>
          <p:nvPr/>
        </p:nvSpPr>
        <p:spPr>
          <a:xfrm>
            <a:off x="569168" y="699576"/>
            <a:ext cx="11003400" cy="10210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4800" b="1" err="1">
                <a:latin typeface="Arial"/>
                <a:cs typeface="Arial"/>
              </a:rPr>
              <a:t>What</a:t>
            </a:r>
            <a:r>
              <a:rPr lang="sv-SE" sz="4800" b="1">
                <a:latin typeface="Arial"/>
                <a:cs typeface="Arial"/>
              </a:rPr>
              <a:t> is it like to </a:t>
            </a:r>
            <a:r>
              <a:rPr lang="sv-SE" sz="4800" b="1" err="1">
                <a:latin typeface="Arial"/>
                <a:cs typeface="Arial"/>
              </a:rPr>
              <a:t>study</a:t>
            </a:r>
            <a:r>
              <a:rPr lang="sv-SE" sz="4800" b="1">
                <a:latin typeface="Arial"/>
                <a:cs typeface="Arial"/>
              </a:rPr>
              <a:t> in Sweden?</a:t>
            </a:r>
            <a:endParaRPr lang="sv-SE" sz="4800" b="1">
              <a:latin typeface="Arial" panose="020B0604020202020204" pitchFamily="34" charset="0"/>
              <a:cs typeface="Arial" panose="020B0604020202020204" pitchFamily="34" charset="0"/>
            </a:endParaRPr>
          </a:p>
        </p:txBody>
      </p:sp>
      <p:pic>
        <p:nvPicPr>
          <p:cNvPr id="2" name="Bildobjekt 5">
            <a:extLst>
              <a:ext uri="{FF2B5EF4-FFF2-40B4-BE49-F238E27FC236}">
                <a16:creationId xmlns:a16="http://schemas.microsoft.com/office/drawing/2014/main" id="{3B987CAE-56D6-42B0-AEF5-55AC429DA25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2724" b="53548"/>
          <a:stretch/>
        </p:blipFill>
        <p:spPr>
          <a:xfrm>
            <a:off x="6550742" y="1588696"/>
            <a:ext cx="5173490" cy="5083278"/>
          </a:xfrm>
          <a:prstGeom prst="rect">
            <a:avLst/>
          </a:prstGeom>
        </p:spPr>
      </p:pic>
    </p:spTree>
    <p:extLst>
      <p:ext uri="{BB962C8B-B14F-4D97-AF65-F5344CB8AC3E}">
        <p14:creationId xmlns:p14="http://schemas.microsoft.com/office/powerpoint/2010/main" val="7377425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69168" y="2145634"/>
            <a:ext cx="9144000" cy="1655762"/>
          </a:xfrm>
        </p:spPr>
        <p:txBody>
          <a:bodyPr vert="horz" lIns="91440" tIns="45720" rIns="91440" bIns="45720" rtlCol="0" anchor="t">
            <a:normAutofit/>
          </a:bodyPr>
          <a:lstStyle/>
          <a:p>
            <a:pPr marL="342900" indent="-342900" algn="l">
              <a:buChar char="•"/>
            </a:pPr>
            <a:r>
              <a:rPr lang="sv-SE" sz="2000">
                <a:latin typeface="Arial"/>
                <a:cs typeface="Arial"/>
              </a:rPr>
              <a:t>Först till kvarn </a:t>
            </a:r>
          </a:p>
          <a:p>
            <a:pPr marL="342900" indent="-342900" algn="l">
              <a:buChar char="•"/>
            </a:pPr>
            <a:r>
              <a:rPr lang="sv-SE" sz="2000">
                <a:latin typeface="Arial"/>
                <a:cs typeface="Arial"/>
              </a:rPr>
              <a:t>Reservera utlånade böcker</a:t>
            </a:r>
          </a:p>
          <a:p>
            <a:pPr marL="342900" indent="-342900" algn="l">
              <a:buChar char="•"/>
            </a:pPr>
            <a:r>
              <a:rPr lang="sv-SE" sz="2000">
                <a:latin typeface="Arial"/>
                <a:cs typeface="Arial"/>
              </a:rPr>
              <a:t>Läses i bibliotek= referensexemplar</a:t>
            </a:r>
          </a:p>
          <a:p>
            <a:endParaRPr lang="sv-SE">
              <a:cs typeface="Calibri"/>
            </a:endParaRPr>
          </a:p>
          <a:p>
            <a:endParaRPr lang="sv-SE">
              <a:cs typeface="Calibri"/>
            </a:endParaRPr>
          </a:p>
        </p:txBody>
      </p:sp>
      <p:pic>
        <p:nvPicPr>
          <p:cNvPr id="6" name="Bildobjekt 6" descr="En bild som visar skärmbild&#10;&#10;Beskrivning genererad med mycket hög exakthet">
            <a:extLst>
              <a:ext uri="{FF2B5EF4-FFF2-40B4-BE49-F238E27FC236}">
                <a16:creationId xmlns:a16="http://schemas.microsoft.com/office/drawing/2014/main" id="{AC901B86-18BF-4468-94AF-B29704FB60CE}"/>
              </a:ext>
            </a:extLst>
          </p:cNvPr>
          <p:cNvPicPr>
            <a:picLocks noChangeAspect="1"/>
          </p:cNvPicPr>
          <p:nvPr/>
        </p:nvPicPr>
        <p:blipFill>
          <a:blip r:embed="rId3"/>
          <a:stretch>
            <a:fillRect/>
          </a:stretch>
        </p:blipFill>
        <p:spPr>
          <a:xfrm>
            <a:off x="5687765" y="3588774"/>
            <a:ext cx="5960668" cy="2745255"/>
          </a:xfrm>
          <a:prstGeom prst="rect">
            <a:avLst/>
          </a:prstGeom>
        </p:spPr>
      </p:pic>
      <p:sp>
        <p:nvSpPr>
          <p:cNvPr id="5" name="Title 1"/>
          <p:cNvSpPr txBox="1">
            <a:spLocks/>
          </p:cNvSpPr>
          <p:nvPr/>
        </p:nvSpPr>
        <p:spPr>
          <a:xfrm>
            <a:off x="569168" y="699576"/>
            <a:ext cx="10098832" cy="10210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4800" b="1">
                <a:latin typeface="Arial" panose="020B0604020202020204" pitchFamily="34" charset="0"/>
                <a:cs typeface="Arial" panose="020B0604020202020204" pitchFamily="34" charset="0"/>
              </a:rPr>
              <a:t>Om boken är utlånad</a:t>
            </a:r>
          </a:p>
        </p:txBody>
      </p:sp>
      <p:pic>
        <p:nvPicPr>
          <p:cNvPr id="7" name="Bildobjekt 7">
            <a:extLst>
              <a:ext uri="{FF2B5EF4-FFF2-40B4-BE49-F238E27FC236}">
                <a16:creationId xmlns:a16="http://schemas.microsoft.com/office/drawing/2014/main" id="{6D937988-2DAC-4CD4-B538-F1FD44F7CD31}"/>
              </a:ext>
            </a:extLst>
          </p:cNvPr>
          <p:cNvPicPr>
            <a:picLocks noChangeAspect="1"/>
          </p:cNvPicPr>
          <p:nvPr/>
        </p:nvPicPr>
        <p:blipFill>
          <a:blip r:embed="rId4"/>
          <a:stretch>
            <a:fillRect/>
          </a:stretch>
        </p:blipFill>
        <p:spPr>
          <a:xfrm rot="-1080000">
            <a:off x="142597" y="4095434"/>
            <a:ext cx="4980572" cy="923415"/>
          </a:xfrm>
          <a:prstGeom prst="rect">
            <a:avLst/>
          </a:prstGeom>
        </p:spPr>
      </p:pic>
      <p:sp>
        <p:nvSpPr>
          <p:cNvPr id="9" name="Pil: höger 8">
            <a:extLst>
              <a:ext uri="{FF2B5EF4-FFF2-40B4-BE49-F238E27FC236}">
                <a16:creationId xmlns:a16="http://schemas.microsoft.com/office/drawing/2014/main" id="{232502C2-150F-44DD-96B8-5E899017CCA2}"/>
              </a:ext>
            </a:extLst>
          </p:cNvPr>
          <p:cNvSpPr/>
          <p:nvPr/>
        </p:nvSpPr>
        <p:spPr>
          <a:xfrm>
            <a:off x="3444620" y="4758308"/>
            <a:ext cx="981075" cy="485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5257006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Bildobjekt 5"/>
          <p:cNvPicPr>
            <a:picLocks noChangeAspect="1"/>
          </p:cNvPicPr>
          <p:nvPr/>
        </p:nvPicPr>
        <p:blipFill rotWithShape="1">
          <a:blip r:embed="rId3" cstate="print">
            <a:extLst>
              <a:ext uri="{28A0092B-C50C-407E-A947-70E740481C1C}">
                <a14:useLocalDpi xmlns:a14="http://schemas.microsoft.com/office/drawing/2010/main" val="0"/>
              </a:ext>
            </a:extLst>
          </a:blip>
          <a:srcRect l="2831" t="49319" r="31505" b="18709"/>
          <a:stretch/>
        </p:blipFill>
        <p:spPr>
          <a:xfrm>
            <a:off x="4473676" y="3171993"/>
            <a:ext cx="7491827" cy="3647768"/>
          </a:xfrm>
          <a:prstGeom prst="rect">
            <a:avLst/>
          </a:prstGeom>
        </p:spPr>
      </p:pic>
      <p:sp>
        <p:nvSpPr>
          <p:cNvPr id="3" name="Subtitle 2"/>
          <p:cNvSpPr>
            <a:spLocks noGrp="1"/>
          </p:cNvSpPr>
          <p:nvPr>
            <p:ph sz="half" idx="1"/>
          </p:nvPr>
        </p:nvSpPr>
        <p:spPr>
          <a:xfrm>
            <a:off x="471111" y="1720645"/>
            <a:ext cx="5181600" cy="2347731"/>
          </a:xfrm>
        </p:spPr>
        <p:txBody>
          <a:bodyPr vert="horz" lIns="91440" tIns="45720" rIns="91440" bIns="45720" rtlCol="0" anchor="t">
            <a:normAutofit/>
          </a:bodyPr>
          <a:lstStyle/>
          <a:p>
            <a:pPr marL="342900" indent="-342900"/>
            <a:endParaRPr lang="sv-SE" sz="2000">
              <a:latin typeface="Arial"/>
              <a:cs typeface="Arial"/>
            </a:endParaRPr>
          </a:p>
          <a:p>
            <a:pPr marL="342900" indent="-342900"/>
            <a:r>
              <a:rPr lang="sv-SE" sz="2000">
                <a:latin typeface="Arial"/>
                <a:cs typeface="Arial"/>
              </a:rPr>
              <a:t>Västkort, 50 kr</a:t>
            </a:r>
            <a:endParaRPr lang="sv-SE">
              <a:latin typeface="Arial"/>
              <a:cs typeface="Arial"/>
            </a:endParaRPr>
          </a:p>
          <a:p>
            <a:pPr marL="342900" indent="-342900"/>
            <a:r>
              <a:rPr lang="sv-SE" sz="2000">
                <a:latin typeface="Arial"/>
                <a:cs typeface="Arial"/>
              </a:rPr>
              <a:t>Multifunction, överallt i huset</a:t>
            </a:r>
            <a:endParaRPr lang="sv-SE">
              <a:latin typeface="Arial"/>
              <a:cs typeface="Arial"/>
            </a:endParaRPr>
          </a:p>
          <a:p>
            <a:r>
              <a:rPr lang="sv-SE" sz="2000">
                <a:latin typeface="Arial"/>
                <a:ea typeface="+mn-lt"/>
                <a:cs typeface="Arial"/>
              </a:rPr>
              <a:t>  Molnet, 8 timmar</a:t>
            </a:r>
          </a:p>
          <a:p>
            <a:pPr marL="342900" indent="-342900">
              <a:buFont typeface="Arial,Sans-Serif" panose="020B0604020202020204" pitchFamily="34" charset="0"/>
            </a:pPr>
            <a:r>
              <a:rPr lang="sv-SE" sz="2000">
                <a:latin typeface="Arial"/>
                <a:ea typeface="+mn-lt"/>
                <a:cs typeface="Arial"/>
              </a:rPr>
              <a:t>Fyll på via paypal.hv.se</a:t>
            </a:r>
            <a:endParaRPr lang="sv-SE" sz="2000">
              <a:latin typeface="Arial"/>
              <a:cs typeface="Arial"/>
            </a:endParaRPr>
          </a:p>
          <a:p>
            <a:pPr marL="342900" indent="-342900" algn="l">
              <a:buChar char="•"/>
            </a:pPr>
            <a:endParaRPr lang="sv-SE" sz="2000">
              <a:cs typeface="Calibri" panose="020F0502020204030204"/>
            </a:endParaRPr>
          </a:p>
          <a:p>
            <a:pPr marL="342900" indent="-342900" algn="l">
              <a:buChar char="•"/>
            </a:pPr>
            <a:endParaRPr lang="sv-SE" sz="2000">
              <a:cs typeface="Calibri" panose="020F0502020204030204"/>
            </a:endParaRPr>
          </a:p>
        </p:txBody>
      </p:sp>
      <p:sp>
        <p:nvSpPr>
          <p:cNvPr id="9" name="Subtitle 2"/>
          <p:cNvSpPr txBox="1">
            <a:spLocks/>
          </p:cNvSpPr>
          <p:nvPr/>
        </p:nvSpPr>
        <p:spPr>
          <a:xfrm>
            <a:off x="471111" y="3991898"/>
            <a:ext cx="9144000" cy="165576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400" b="1">
                <a:latin typeface="Arial" panose="020B0604020202020204" pitchFamily="34" charset="0"/>
                <a:cs typeface="Arial" panose="020B0604020202020204" pitchFamily="34" charset="0"/>
              </a:rPr>
              <a:t>Kopiera och scanna</a:t>
            </a:r>
            <a:br>
              <a:rPr lang="sv-SE" sz="2400" b="1">
                <a:latin typeface="Arial" panose="020B0604020202020204" pitchFamily="34" charset="0"/>
                <a:cs typeface="Arial" panose="020B0604020202020204" pitchFamily="34" charset="0"/>
              </a:rPr>
            </a:br>
            <a:endParaRPr lang="sv-SE" sz="2400" b="1">
              <a:latin typeface="Arial" panose="020B0604020202020204" pitchFamily="34" charset="0"/>
              <a:cs typeface="Arial" panose="020B0604020202020204" pitchFamily="34" charset="0"/>
            </a:endParaRPr>
          </a:p>
          <a:p>
            <a:pPr marL="342900" indent="-342900"/>
            <a:r>
              <a:rPr lang="sv-SE" sz="2000">
                <a:latin typeface="Arial"/>
                <a:cs typeface="Arial"/>
              </a:rPr>
              <a:t>Följ instruktioner</a:t>
            </a:r>
          </a:p>
          <a:p>
            <a:pPr marL="342900" indent="-342900"/>
            <a:r>
              <a:rPr lang="sv-SE" sz="2000">
                <a:latin typeface="Arial"/>
                <a:cs typeface="Arial"/>
              </a:rPr>
              <a:t>Fråga gärna</a:t>
            </a:r>
          </a:p>
        </p:txBody>
      </p:sp>
      <p:sp>
        <p:nvSpPr>
          <p:cNvPr id="7" name="Title 1"/>
          <p:cNvSpPr txBox="1">
            <a:spLocks/>
          </p:cNvSpPr>
          <p:nvPr/>
        </p:nvSpPr>
        <p:spPr>
          <a:xfrm>
            <a:off x="569168" y="699576"/>
            <a:ext cx="11003400" cy="10210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4800" b="1">
                <a:latin typeface="Arial" panose="020B0604020202020204" pitchFamily="34" charset="0"/>
                <a:cs typeface="Arial" panose="020B0604020202020204" pitchFamily="34" charset="0"/>
              </a:rPr>
              <a:t>Hur skriver jag ut?</a:t>
            </a:r>
          </a:p>
        </p:txBody>
      </p:sp>
    </p:spTree>
    <p:extLst>
      <p:ext uri="{BB962C8B-B14F-4D97-AF65-F5344CB8AC3E}">
        <p14:creationId xmlns:p14="http://schemas.microsoft.com/office/powerpoint/2010/main" val="31205719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Bildobjekt 5"/>
          <p:cNvPicPr>
            <a:picLocks noChangeAspect="1"/>
          </p:cNvPicPr>
          <p:nvPr/>
        </p:nvPicPr>
        <p:blipFill rotWithShape="1">
          <a:blip r:embed="rId3" cstate="print">
            <a:extLst>
              <a:ext uri="{28A0092B-C50C-407E-A947-70E740481C1C}">
                <a14:useLocalDpi xmlns:a14="http://schemas.microsoft.com/office/drawing/2010/main" val="0"/>
              </a:ext>
            </a:extLst>
          </a:blip>
          <a:srcRect l="45126" b="54552"/>
          <a:stretch/>
        </p:blipFill>
        <p:spPr>
          <a:xfrm rot="188609">
            <a:off x="6348509" y="2268292"/>
            <a:ext cx="4853561" cy="4019801"/>
          </a:xfrm>
          <a:prstGeom prst="rect">
            <a:avLst/>
          </a:prstGeom>
        </p:spPr>
      </p:pic>
      <p:sp>
        <p:nvSpPr>
          <p:cNvPr id="3" name="Subtitle 2"/>
          <p:cNvSpPr>
            <a:spLocks noGrp="1"/>
          </p:cNvSpPr>
          <p:nvPr>
            <p:ph sz="half" idx="1"/>
          </p:nvPr>
        </p:nvSpPr>
        <p:spPr>
          <a:xfrm>
            <a:off x="569168" y="2680102"/>
            <a:ext cx="5181600" cy="1268702"/>
          </a:xfrm>
        </p:spPr>
        <p:txBody>
          <a:bodyPr vert="horz" lIns="91440" tIns="45720" rIns="91440" bIns="45720" rtlCol="0" anchor="t">
            <a:noAutofit/>
          </a:bodyPr>
          <a:lstStyle/>
          <a:p>
            <a:pPr marL="342900" indent="-342900" algn="l">
              <a:buChar char="•"/>
            </a:pPr>
            <a:r>
              <a:rPr lang="sv-SE" sz="2000">
                <a:latin typeface="Arial"/>
                <a:cs typeface="Arial"/>
              </a:rPr>
              <a:t>Logga in</a:t>
            </a:r>
          </a:p>
          <a:p>
            <a:pPr marL="342900" indent="-342900" algn="l">
              <a:buChar char="•"/>
            </a:pPr>
            <a:r>
              <a:rPr lang="sv-SE" sz="2000" err="1">
                <a:latin typeface="Arial"/>
                <a:cs typeface="Arial"/>
              </a:rPr>
              <a:t>Obokat</a:t>
            </a:r>
            <a:endParaRPr lang="sv-SE" sz="2000" err="1">
              <a:latin typeface="Arial" panose="020B0604020202020204" pitchFamily="34" charset="0"/>
              <a:cs typeface="Arial" panose="020B0604020202020204" pitchFamily="34" charset="0"/>
            </a:endParaRPr>
          </a:p>
          <a:p>
            <a:pPr marL="342900" indent="-342900">
              <a:buFont typeface="Arial,Sans-Serif" panose="020B0604020202020204" pitchFamily="34" charset="0"/>
            </a:pPr>
            <a:r>
              <a:rPr lang="sv-SE" sz="2000">
                <a:latin typeface="Arial"/>
                <a:ea typeface="+mn-lt"/>
                <a:cs typeface="Arial"/>
              </a:rPr>
              <a:t>Lämna en kvart</a:t>
            </a:r>
          </a:p>
          <a:p>
            <a:pPr marL="342900" indent="-342900">
              <a:buFont typeface="Arial,Sans-Serif" panose="020B0604020202020204" pitchFamily="34" charset="0"/>
            </a:pPr>
            <a:r>
              <a:rPr lang="sv-SE" sz="2000">
                <a:latin typeface="Arial"/>
                <a:ea typeface="+mn-lt"/>
                <a:cs typeface="Arial"/>
              </a:rPr>
              <a:t>Onedrive eller H: för att spara / nå hemifrån</a:t>
            </a:r>
          </a:p>
          <a:p>
            <a:pPr marL="342900" indent="-342900">
              <a:buFont typeface="Arial,Sans-Serif" panose="020B0604020202020204" pitchFamily="34" charset="0"/>
            </a:pPr>
            <a:r>
              <a:rPr lang="sv-SE" sz="2000">
                <a:latin typeface="Arial"/>
                <a:ea typeface="+mn-lt"/>
                <a:cs typeface="Arial"/>
              </a:rPr>
              <a:t>Datasalarna 7-22.30</a:t>
            </a:r>
            <a:endParaRPr lang="sv-SE" sz="2000">
              <a:latin typeface="Arial"/>
              <a:cs typeface="Arial"/>
            </a:endParaRPr>
          </a:p>
          <a:p>
            <a:pPr marL="342900" indent="-342900" algn="l">
              <a:buChar char="•"/>
            </a:pPr>
            <a:endParaRPr lang="sv-SE" sz="2000">
              <a:latin typeface="Arial" panose="020B0604020202020204" pitchFamily="34" charset="0"/>
              <a:cs typeface="Arial" panose="020B0604020202020204" pitchFamily="34" charset="0"/>
            </a:endParaRPr>
          </a:p>
        </p:txBody>
      </p:sp>
      <p:sp>
        <p:nvSpPr>
          <p:cNvPr id="7" name="Title 1"/>
          <p:cNvSpPr txBox="1">
            <a:spLocks/>
          </p:cNvSpPr>
          <p:nvPr/>
        </p:nvSpPr>
        <p:spPr>
          <a:xfrm>
            <a:off x="569168" y="699576"/>
            <a:ext cx="11003400" cy="1021069"/>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4800" b="1">
                <a:latin typeface="Arial" panose="020B0604020202020204" pitchFamily="34" charset="0"/>
                <a:cs typeface="Arial" panose="020B0604020202020204" pitchFamily="34" charset="0"/>
              </a:rPr>
              <a:t>Kan jag sätta mig vid en dator och jobba?</a:t>
            </a:r>
          </a:p>
        </p:txBody>
      </p:sp>
    </p:spTree>
    <p:extLst>
      <p:ext uri="{BB962C8B-B14F-4D97-AF65-F5344CB8AC3E}">
        <p14:creationId xmlns:p14="http://schemas.microsoft.com/office/powerpoint/2010/main" val="28290876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rotWithShape="1">
          <a:blip r:embed="rId3" cstate="print">
            <a:extLst>
              <a:ext uri="{28A0092B-C50C-407E-A947-70E740481C1C}">
                <a14:useLocalDpi xmlns:a14="http://schemas.microsoft.com/office/drawing/2010/main" val="0"/>
              </a:ext>
            </a:extLst>
          </a:blip>
          <a:srcRect l="17742" t="7312" r="38387" b="45807"/>
          <a:stretch/>
        </p:blipFill>
        <p:spPr>
          <a:xfrm>
            <a:off x="285136" y="1993248"/>
            <a:ext cx="4552336" cy="4864752"/>
          </a:xfrm>
          <a:prstGeom prst="rect">
            <a:avLst/>
          </a:prstGeom>
        </p:spPr>
      </p:pic>
      <p:sp>
        <p:nvSpPr>
          <p:cNvPr id="6" name="Pratbubbla: rektangel med rundade hörn 3">
            <a:extLst>
              <a:ext uri="{FF2B5EF4-FFF2-40B4-BE49-F238E27FC236}">
                <a16:creationId xmlns:a16="http://schemas.microsoft.com/office/drawing/2014/main" id="{07E6B7D4-A0BD-4DF1-AE5F-A9002B2ED206}"/>
              </a:ext>
            </a:extLst>
          </p:cNvPr>
          <p:cNvSpPr/>
          <p:nvPr/>
        </p:nvSpPr>
        <p:spPr>
          <a:xfrm>
            <a:off x="5021120" y="609921"/>
            <a:ext cx="6228486" cy="1974427"/>
          </a:xfrm>
          <a:prstGeom prst="wedgeRoundRectCallout">
            <a:avLst>
              <a:gd name="adj1" fmla="val -52754"/>
              <a:gd name="adj2" fmla="val 102804"/>
              <a:gd name="adj3" fmla="val 16667"/>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5323269" y="1238999"/>
            <a:ext cx="5832409" cy="716269"/>
          </a:xfrm>
        </p:spPr>
        <p:txBody>
          <a:bodyPr>
            <a:noAutofit/>
          </a:bodyPr>
          <a:lstStyle/>
          <a:p>
            <a:r>
              <a:rPr lang="en-US" sz="3600" b="1">
                <a:latin typeface="Arial" panose="020B0604020202020204" pitchFamily="34" charset="0"/>
                <a:ea typeface="+mj-lt"/>
                <a:cs typeface="Arial" panose="020B0604020202020204" pitchFamily="34" charset="0"/>
              </a:rPr>
              <a:t>Critical thinking skills? </a:t>
            </a:r>
            <a:endParaRPr lang="sv-SE" sz="3600" b="1">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5830528" y="3893984"/>
            <a:ext cx="5744133" cy="1655762"/>
          </a:xfrm>
        </p:spPr>
        <p:txBody>
          <a:bodyPr vert="horz" lIns="91440" tIns="45720" rIns="91440" bIns="45720" rtlCol="0" anchor="t">
            <a:normAutofit/>
          </a:bodyPr>
          <a:lstStyle/>
          <a:p>
            <a:pPr marL="342900" indent="-342900" algn="l">
              <a:buChar char="•"/>
            </a:pPr>
            <a:r>
              <a:rPr lang="sv-SE" sz="2000" err="1">
                <a:latin typeface="Arial"/>
                <a:cs typeface="Arial"/>
              </a:rPr>
              <a:t>When</a:t>
            </a:r>
            <a:r>
              <a:rPr lang="sv-SE" sz="2000">
                <a:latin typeface="Arial"/>
                <a:cs typeface="Arial"/>
              </a:rPr>
              <a:t> to </a:t>
            </a:r>
            <a:r>
              <a:rPr lang="sv-SE" sz="2000" err="1">
                <a:latin typeface="Arial"/>
                <a:cs typeface="Arial"/>
              </a:rPr>
              <a:t>use</a:t>
            </a:r>
            <a:r>
              <a:rPr lang="sv-SE" sz="2000">
                <a:latin typeface="Arial"/>
                <a:cs typeface="Arial"/>
              </a:rPr>
              <a:t> the </a:t>
            </a:r>
            <a:r>
              <a:rPr lang="sv-SE" sz="2000" err="1">
                <a:latin typeface="Arial"/>
                <a:cs typeface="Arial"/>
              </a:rPr>
              <a:t>critical</a:t>
            </a:r>
            <a:r>
              <a:rPr lang="sv-SE" sz="2000">
                <a:latin typeface="Arial"/>
                <a:cs typeface="Arial"/>
              </a:rPr>
              <a:t> </a:t>
            </a:r>
            <a:r>
              <a:rPr lang="sv-SE" sz="2000" err="1">
                <a:latin typeface="Arial"/>
                <a:cs typeface="Arial"/>
              </a:rPr>
              <a:t>thinking</a:t>
            </a:r>
            <a:r>
              <a:rPr lang="sv-SE" sz="2000">
                <a:latin typeface="Arial"/>
                <a:cs typeface="Arial"/>
              </a:rPr>
              <a:t> </a:t>
            </a:r>
            <a:r>
              <a:rPr lang="sv-SE" sz="2000" err="1">
                <a:latin typeface="Arial"/>
                <a:cs typeface="Arial"/>
              </a:rPr>
              <a:t>skills</a:t>
            </a:r>
            <a:r>
              <a:rPr lang="sv-SE" sz="2000">
                <a:latin typeface="Arial"/>
                <a:cs typeface="Arial"/>
              </a:rPr>
              <a:t>?</a:t>
            </a:r>
            <a:endParaRPr lang="sv-SE" sz="2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0240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13111" y="640081"/>
            <a:ext cx="5138808" cy="3352473"/>
          </a:xfrm>
          <a:noFill/>
        </p:spPr>
        <p:txBody>
          <a:bodyPr>
            <a:normAutofit/>
          </a:bodyPr>
          <a:lstStyle/>
          <a:p>
            <a:r>
              <a:rPr lang="sv-SE" sz="5600" b="1">
                <a:latin typeface="Arial" panose="020B0604020202020204" pitchFamily="34" charset="0"/>
                <a:cs typeface="Arial" panose="020B0604020202020204" pitchFamily="34" charset="0"/>
              </a:rPr>
              <a:t>Writing </a:t>
            </a:r>
            <a:r>
              <a:rPr lang="sv-SE" sz="5600" b="1" err="1">
                <a:latin typeface="Arial" panose="020B0604020202020204" pitchFamily="34" charset="0"/>
                <a:cs typeface="Arial" panose="020B0604020202020204" pitchFamily="34" charset="0"/>
              </a:rPr>
              <a:t>assignments</a:t>
            </a:r>
            <a:r>
              <a:rPr lang="sv-SE" sz="5600" b="1">
                <a:latin typeface="Arial" panose="020B0604020202020204" pitchFamily="34" charset="0"/>
                <a:cs typeface="Arial" panose="020B0604020202020204" pitchFamily="34" charset="0"/>
              </a:rPr>
              <a:t>?</a:t>
            </a:r>
          </a:p>
        </p:txBody>
      </p:sp>
      <p:sp>
        <p:nvSpPr>
          <p:cNvPr id="3" name="Subtitle 2"/>
          <p:cNvSpPr>
            <a:spLocks noGrp="1"/>
          </p:cNvSpPr>
          <p:nvPr>
            <p:ph type="subTitle" idx="1"/>
          </p:nvPr>
        </p:nvSpPr>
        <p:spPr>
          <a:xfrm>
            <a:off x="6413110" y="4157147"/>
            <a:ext cx="5138809" cy="2060774"/>
          </a:xfrm>
          <a:noFill/>
        </p:spPr>
        <p:txBody>
          <a:bodyPr vert="horz" lIns="91440" tIns="45720" rIns="91440" bIns="45720" rtlCol="0">
            <a:normAutofit fontScale="92500" lnSpcReduction="10000"/>
          </a:bodyPr>
          <a:lstStyle/>
          <a:p>
            <a:pPr lvl="0" fontAlgn="base"/>
            <a:r>
              <a:rPr lang="en-US" b="1">
                <a:effectLst/>
                <a:latin typeface="Calibri" panose="020F0502020204030204" pitchFamily="34" charset="0"/>
                <a:ea typeface="Times New Roman" panose="02020603050405020304" pitchFamily="18" charset="0"/>
              </a:rPr>
              <a:t>Plagiarism</a:t>
            </a:r>
          </a:p>
          <a:p>
            <a:pPr lvl="0" fontAlgn="base"/>
            <a:endParaRPr lang="sv-SE">
              <a:effectLst/>
              <a:latin typeface="Calibri" panose="020F0502020204030204" pitchFamily="34" charset="0"/>
              <a:ea typeface="Calibri" panose="020F0502020204030204" pitchFamily="34" charset="0"/>
            </a:endParaRPr>
          </a:p>
          <a:p>
            <a:pPr lvl="0" fontAlgn="base"/>
            <a:r>
              <a:rPr lang="en-US" b="1" err="1">
                <a:effectLst/>
                <a:latin typeface="Calibri" panose="020F0502020204030204" pitchFamily="34" charset="0"/>
                <a:ea typeface="Times New Roman" panose="02020603050405020304" pitchFamily="18" charset="0"/>
              </a:rPr>
              <a:t>Urkund</a:t>
            </a:r>
            <a:endParaRPr lang="en-US" b="1">
              <a:effectLst/>
              <a:latin typeface="Calibri" panose="020F0502020204030204" pitchFamily="34" charset="0"/>
              <a:ea typeface="Times New Roman" panose="02020603050405020304" pitchFamily="18" charset="0"/>
            </a:endParaRPr>
          </a:p>
          <a:p>
            <a:pPr lvl="0" fontAlgn="base"/>
            <a:endParaRPr lang="en-US" b="1">
              <a:latin typeface="Calibri" panose="020F0502020204030204" pitchFamily="34" charset="0"/>
              <a:ea typeface="Times New Roman" panose="02020603050405020304" pitchFamily="18" charset="0"/>
            </a:endParaRPr>
          </a:p>
          <a:p>
            <a:pPr lvl="0" fontAlgn="base"/>
            <a:r>
              <a:rPr lang="en-US" b="1">
                <a:latin typeface="Calibri" panose="020F0502020204030204" pitchFamily="34" charset="0"/>
                <a:ea typeface="Times New Roman" panose="02020603050405020304" pitchFamily="18" charset="0"/>
              </a:rPr>
              <a:t>Copyright</a:t>
            </a:r>
          </a:p>
          <a:p>
            <a:pPr lvl="0" fontAlgn="base"/>
            <a:endParaRPr lang="sv-SE">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4913D8DA-B72B-46FB-9E5D-656A0EB0A4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1"/>
            <a:ext cx="6107584" cy="6861717"/>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26">
            <a:extLst>
              <a:ext uri="{FF2B5EF4-FFF2-40B4-BE49-F238E27FC236}">
                <a16:creationId xmlns:a16="http://schemas.microsoft.com/office/drawing/2014/main" id="{63CDDC8E-3FD0-4545-A664-7661835B4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4809175"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Bildobjekt 3">
            <a:extLst>
              <a:ext uri="{FF2B5EF4-FFF2-40B4-BE49-F238E27FC236}">
                <a16:creationId xmlns:a16="http://schemas.microsoft.com/office/drawing/2014/main" id="{2C62B5A3-E172-4ECC-BEE1-1BC9B202988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742" t="7312" r="38387" b="45807"/>
          <a:stretch/>
        </p:blipFill>
        <p:spPr>
          <a:xfrm>
            <a:off x="966500" y="1201115"/>
            <a:ext cx="4169664" cy="4455747"/>
          </a:xfrm>
          <a:prstGeom prst="rect">
            <a:avLst/>
          </a:prstGeom>
          <a:effectLst/>
        </p:spPr>
      </p:pic>
      <mc:AlternateContent xmlns:mc="http://schemas.openxmlformats.org/markup-compatibility/2006">
        <mc:Choice xmlns:p14="http://schemas.microsoft.com/office/powerpoint/2010/main" Requires="p14">
          <p:contentPart p14:bwMode="auto" r:id="rId4">
            <p14:nvContentPartPr>
              <p14:cNvPr id="14" name="Pennanteckning 13">
                <a:extLst>
                  <a:ext uri="{FF2B5EF4-FFF2-40B4-BE49-F238E27FC236}">
                    <a16:creationId xmlns:a16="http://schemas.microsoft.com/office/drawing/2014/main" id="{CF1B6330-445C-4837-8811-E84C2B2180FD}"/>
                  </a:ext>
                </a:extLst>
              </p14:cNvPr>
              <p14:cNvContentPartPr/>
              <p14:nvPr/>
            </p14:nvContentPartPr>
            <p14:xfrm>
              <a:off x="3567352" y="2307818"/>
              <a:ext cx="176760" cy="180720"/>
            </p14:xfrm>
          </p:contentPart>
        </mc:Choice>
        <mc:Fallback>
          <p:pic>
            <p:nvPicPr>
              <p:cNvPr id="14" name="Pennanteckning 13">
                <a:extLst>
                  <a:ext uri="{FF2B5EF4-FFF2-40B4-BE49-F238E27FC236}">
                    <a16:creationId xmlns:a16="http://schemas.microsoft.com/office/drawing/2014/main" id="{CF1B6330-445C-4837-8811-E84C2B2180FD}"/>
                  </a:ext>
                </a:extLst>
              </p:cNvPr>
              <p:cNvPicPr/>
              <p:nvPr/>
            </p:nvPicPr>
            <p:blipFill>
              <a:blip r:embed="rId5"/>
              <a:stretch>
                <a:fillRect/>
              </a:stretch>
            </p:blipFill>
            <p:spPr>
              <a:xfrm>
                <a:off x="3504352" y="2244818"/>
                <a:ext cx="302400" cy="3063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29" name="Pennanteckning 28">
                <a:extLst>
                  <a:ext uri="{FF2B5EF4-FFF2-40B4-BE49-F238E27FC236}">
                    <a16:creationId xmlns:a16="http://schemas.microsoft.com/office/drawing/2014/main" id="{BC9B7F10-CD48-446D-A64B-ED4DC82DC1BB}"/>
                  </a:ext>
                </a:extLst>
              </p14:cNvPr>
              <p14:cNvContentPartPr/>
              <p14:nvPr/>
            </p14:nvContentPartPr>
            <p14:xfrm>
              <a:off x="4767592" y="1802738"/>
              <a:ext cx="13320" cy="71280"/>
            </p14:xfrm>
          </p:contentPart>
        </mc:Choice>
        <mc:Fallback>
          <p:pic>
            <p:nvPicPr>
              <p:cNvPr id="29" name="Pennanteckning 28">
                <a:extLst>
                  <a:ext uri="{FF2B5EF4-FFF2-40B4-BE49-F238E27FC236}">
                    <a16:creationId xmlns:a16="http://schemas.microsoft.com/office/drawing/2014/main" id="{BC9B7F10-CD48-446D-A64B-ED4DC82DC1BB}"/>
                  </a:ext>
                </a:extLst>
              </p:cNvPr>
              <p:cNvPicPr/>
              <p:nvPr/>
            </p:nvPicPr>
            <p:blipFill>
              <a:blip r:embed="rId7"/>
              <a:stretch>
                <a:fillRect/>
              </a:stretch>
            </p:blipFill>
            <p:spPr>
              <a:xfrm>
                <a:off x="4704592" y="1739738"/>
                <a:ext cx="138960" cy="196920"/>
              </a:xfrm>
              <a:prstGeom prst="rect">
                <a:avLst/>
              </a:prstGeom>
            </p:spPr>
          </p:pic>
        </mc:Fallback>
      </mc:AlternateContent>
      <p:grpSp>
        <p:nvGrpSpPr>
          <p:cNvPr id="43" name="Grupp 42">
            <a:extLst>
              <a:ext uri="{FF2B5EF4-FFF2-40B4-BE49-F238E27FC236}">
                <a16:creationId xmlns:a16="http://schemas.microsoft.com/office/drawing/2014/main" id="{DC4B0BE7-BF29-4259-A051-138B0DB5FA29}"/>
              </a:ext>
            </a:extLst>
          </p:cNvPr>
          <p:cNvGrpSpPr/>
          <p:nvPr/>
        </p:nvGrpSpPr>
        <p:grpSpPr>
          <a:xfrm>
            <a:off x="2952112" y="1039178"/>
            <a:ext cx="2296080" cy="2243880"/>
            <a:chOff x="2952112" y="1039178"/>
            <a:chExt cx="2296080" cy="2243880"/>
          </a:xfrm>
        </p:grpSpPr>
        <mc:AlternateContent xmlns:mc="http://schemas.openxmlformats.org/markup-compatibility/2006">
          <mc:Choice xmlns:p14="http://schemas.microsoft.com/office/powerpoint/2010/main" Requires="p14">
            <p:contentPart p14:bwMode="auto" r:id="rId8">
              <p14:nvContentPartPr>
                <p14:cNvPr id="5" name="Pennanteckning 4">
                  <a:extLst>
                    <a:ext uri="{FF2B5EF4-FFF2-40B4-BE49-F238E27FC236}">
                      <a16:creationId xmlns:a16="http://schemas.microsoft.com/office/drawing/2014/main" id="{532DB303-0DF6-4B6F-949F-69CB28B33AA5}"/>
                    </a:ext>
                  </a:extLst>
                </p14:cNvPr>
                <p14:cNvContentPartPr/>
                <p14:nvPr/>
              </p14:nvContentPartPr>
              <p14:xfrm>
                <a:off x="4035352" y="2620658"/>
                <a:ext cx="639360" cy="258480"/>
              </p14:xfrm>
            </p:contentPart>
          </mc:Choice>
          <mc:Fallback>
            <p:pic>
              <p:nvPicPr>
                <p:cNvPr id="5" name="Pennanteckning 4">
                  <a:extLst>
                    <a:ext uri="{FF2B5EF4-FFF2-40B4-BE49-F238E27FC236}">
                      <a16:creationId xmlns:a16="http://schemas.microsoft.com/office/drawing/2014/main" id="{532DB303-0DF6-4B6F-949F-69CB28B33AA5}"/>
                    </a:ext>
                  </a:extLst>
                </p:cNvPr>
                <p:cNvPicPr/>
                <p:nvPr/>
              </p:nvPicPr>
              <p:blipFill>
                <a:blip r:embed="rId9"/>
                <a:stretch>
                  <a:fillRect/>
                </a:stretch>
              </p:blipFill>
              <p:spPr>
                <a:xfrm>
                  <a:off x="3972352" y="2557570"/>
                  <a:ext cx="765000" cy="384295"/>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Pennanteckning 6">
                  <a:extLst>
                    <a:ext uri="{FF2B5EF4-FFF2-40B4-BE49-F238E27FC236}">
                      <a16:creationId xmlns:a16="http://schemas.microsoft.com/office/drawing/2014/main" id="{10E2D326-FE0B-48D0-9E1B-C6BA827CAF93}"/>
                    </a:ext>
                  </a:extLst>
                </p14:cNvPr>
                <p14:cNvContentPartPr/>
                <p14:nvPr/>
              </p14:nvContentPartPr>
              <p14:xfrm>
                <a:off x="3687232" y="2381618"/>
                <a:ext cx="147600" cy="61920"/>
              </p14:xfrm>
            </p:contentPart>
          </mc:Choice>
          <mc:Fallback>
            <p:pic>
              <p:nvPicPr>
                <p:cNvPr id="7" name="Pennanteckning 6">
                  <a:extLst>
                    <a:ext uri="{FF2B5EF4-FFF2-40B4-BE49-F238E27FC236}">
                      <a16:creationId xmlns:a16="http://schemas.microsoft.com/office/drawing/2014/main" id="{10E2D326-FE0B-48D0-9E1B-C6BA827CAF93}"/>
                    </a:ext>
                  </a:extLst>
                </p:cNvPr>
                <p:cNvPicPr/>
                <p:nvPr/>
              </p:nvPicPr>
              <p:blipFill>
                <a:blip r:embed="rId11"/>
                <a:stretch>
                  <a:fillRect/>
                </a:stretch>
              </p:blipFill>
              <p:spPr>
                <a:xfrm>
                  <a:off x="3624232" y="2318618"/>
                  <a:ext cx="27324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8" name="Pennanteckning 7">
                  <a:extLst>
                    <a:ext uri="{FF2B5EF4-FFF2-40B4-BE49-F238E27FC236}">
                      <a16:creationId xmlns:a16="http://schemas.microsoft.com/office/drawing/2014/main" id="{4D4CC10A-D968-4B57-9793-23AD3F6A9A55}"/>
                    </a:ext>
                  </a:extLst>
                </p14:cNvPr>
                <p14:cNvContentPartPr/>
                <p14:nvPr/>
              </p14:nvContentPartPr>
              <p14:xfrm>
                <a:off x="3542512" y="2252738"/>
                <a:ext cx="333000" cy="387720"/>
              </p14:xfrm>
            </p:contentPart>
          </mc:Choice>
          <mc:Fallback>
            <p:pic>
              <p:nvPicPr>
                <p:cNvPr id="8" name="Pennanteckning 7">
                  <a:extLst>
                    <a:ext uri="{FF2B5EF4-FFF2-40B4-BE49-F238E27FC236}">
                      <a16:creationId xmlns:a16="http://schemas.microsoft.com/office/drawing/2014/main" id="{4D4CC10A-D968-4B57-9793-23AD3F6A9A55}"/>
                    </a:ext>
                  </a:extLst>
                </p:cNvPr>
                <p:cNvPicPr/>
                <p:nvPr/>
              </p:nvPicPr>
              <p:blipFill>
                <a:blip r:embed="rId13"/>
                <a:stretch>
                  <a:fillRect/>
                </a:stretch>
              </p:blipFill>
              <p:spPr>
                <a:xfrm>
                  <a:off x="3479512" y="2189679"/>
                  <a:ext cx="458640" cy="513477"/>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0" name="Pennanteckning 9">
                  <a:extLst>
                    <a:ext uri="{FF2B5EF4-FFF2-40B4-BE49-F238E27FC236}">
                      <a16:creationId xmlns:a16="http://schemas.microsoft.com/office/drawing/2014/main" id="{3901A064-655C-4681-8D2A-9A113CB94463}"/>
                    </a:ext>
                  </a:extLst>
                </p14:cNvPr>
                <p14:cNvContentPartPr/>
                <p14:nvPr/>
              </p14:nvContentPartPr>
              <p14:xfrm>
                <a:off x="3836632" y="2802458"/>
                <a:ext cx="360" cy="360"/>
              </p14:xfrm>
            </p:contentPart>
          </mc:Choice>
          <mc:Fallback>
            <p:pic>
              <p:nvPicPr>
                <p:cNvPr id="10" name="Pennanteckning 9">
                  <a:extLst>
                    <a:ext uri="{FF2B5EF4-FFF2-40B4-BE49-F238E27FC236}">
                      <a16:creationId xmlns:a16="http://schemas.microsoft.com/office/drawing/2014/main" id="{3901A064-655C-4681-8D2A-9A113CB94463}"/>
                    </a:ext>
                  </a:extLst>
                </p:cNvPr>
                <p:cNvPicPr/>
                <p:nvPr/>
              </p:nvPicPr>
              <p:blipFill>
                <a:blip r:embed="rId15"/>
                <a:stretch>
                  <a:fillRect/>
                </a:stretch>
              </p:blipFill>
              <p:spPr>
                <a:xfrm>
                  <a:off x="3773632" y="2739458"/>
                  <a:ext cx="12600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6" name="Pennanteckning 15">
                  <a:extLst>
                    <a:ext uri="{FF2B5EF4-FFF2-40B4-BE49-F238E27FC236}">
                      <a16:creationId xmlns:a16="http://schemas.microsoft.com/office/drawing/2014/main" id="{876AC655-CFC1-4D98-B19B-D0406388BB91}"/>
                    </a:ext>
                  </a:extLst>
                </p14:cNvPr>
                <p14:cNvContentPartPr/>
                <p14:nvPr/>
              </p14:nvContentPartPr>
              <p14:xfrm>
                <a:off x="3267472" y="1707338"/>
                <a:ext cx="502920" cy="213840"/>
              </p14:xfrm>
            </p:contentPart>
          </mc:Choice>
          <mc:Fallback>
            <p:pic>
              <p:nvPicPr>
                <p:cNvPr id="16" name="Pennanteckning 15">
                  <a:extLst>
                    <a:ext uri="{FF2B5EF4-FFF2-40B4-BE49-F238E27FC236}">
                      <a16:creationId xmlns:a16="http://schemas.microsoft.com/office/drawing/2014/main" id="{876AC655-CFC1-4D98-B19B-D0406388BB91}"/>
                    </a:ext>
                  </a:extLst>
                </p:cNvPr>
                <p:cNvPicPr/>
                <p:nvPr/>
              </p:nvPicPr>
              <p:blipFill>
                <a:blip r:embed="rId17"/>
                <a:stretch>
                  <a:fillRect/>
                </a:stretch>
              </p:blipFill>
              <p:spPr>
                <a:xfrm>
                  <a:off x="3204472" y="1644338"/>
                  <a:ext cx="628560" cy="3394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7" name="Pennanteckning 16">
                  <a:extLst>
                    <a:ext uri="{FF2B5EF4-FFF2-40B4-BE49-F238E27FC236}">
                      <a16:creationId xmlns:a16="http://schemas.microsoft.com/office/drawing/2014/main" id="{A1BB1B2F-17AA-43DC-81FC-6F4718F435B4}"/>
                    </a:ext>
                  </a:extLst>
                </p14:cNvPr>
                <p14:cNvContentPartPr/>
                <p14:nvPr/>
              </p14:nvContentPartPr>
              <p14:xfrm>
                <a:off x="3866512" y="2007938"/>
                <a:ext cx="6480" cy="360"/>
              </p14:xfrm>
            </p:contentPart>
          </mc:Choice>
          <mc:Fallback>
            <p:pic>
              <p:nvPicPr>
                <p:cNvPr id="17" name="Pennanteckning 16">
                  <a:extLst>
                    <a:ext uri="{FF2B5EF4-FFF2-40B4-BE49-F238E27FC236}">
                      <a16:creationId xmlns:a16="http://schemas.microsoft.com/office/drawing/2014/main" id="{A1BB1B2F-17AA-43DC-81FC-6F4718F435B4}"/>
                    </a:ext>
                  </a:extLst>
                </p:cNvPr>
                <p:cNvPicPr/>
                <p:nvPr/>
              </p:nvPicPr>
              <p:blipFill>
                <a:blip r:embed="rId19"/>
                <a:stretch>
                  <a:fillRect/>
                </a:stretch>
              </p:blipFill>
              <p:spPr>
                <a:xfrm>
                  <a:off x="3803512" y="1944938"/>
                  <a:ext cx="13212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9" name="Pennanteckning 18">
                  <a:extLst>
                    <a:ext uri="{FF2B5EF4-FFF2-40B4-BE49-F238E27FC236}">
                      <a16:creationId xmlns:a16="http://schemas.microsoft.com/office/drawing/2014/main" id="{05857EF7-07AE-47B1-BB36-6DA0F1F2480C}"/>
                    </a:ext>
                  </a:extLst>
                </p14:cNvPr>
                <p14:cNvContentPartPr/>
                <p14:nvPr/>
              </p14:nvContentPartPr>
              <p14:xfrm>
                <a:off x="3284752" y="1719218"/>
                <a:ext cx="484560" cy="155160"/>
              </p14:xfrm>
            </p:contentPart>
          </mc:Choice>
          <mc:Fallback>
            <p:pic>
              <p:nvPicPr>
                <p:cNvPr id="19" name="Pennanteckning 18">
                  <a:extLst>
                    <a:ext uri="{FF2B5EF4-FFF2-40B4-BE49-F238E27FC236}">
                      <a16:creationId xmlns:a16="http://schemas.microsoft.com/office/drawing/2014/main" id="{05857EF7-07AE-47B1-BB36-6DA0F1F2480C}"/>
                    </a:ext>
                  </a:extLst>
                </p:cNvPr>
                <p:cNvPicPr/>
                <p:nvPr/>
              </p:nvPicPr>
              <p:blipFill>
                <a:blip r:embed="rId21"/>
                <a:stretch>
                  <a:fillRect/>
                </a:stretch>
              </p:blipFill>
              <p:spPr>
                <a:xfrm>
                  <a:off x="3221752" y="1656218"/>
                  <a:ext cx="610200" cy="2808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0" name="Pennanteckning 19">
                  <a:extLst>
                    <a:ext uri="{FF2B5EF4-FFF2-40B4-BE49-F238E27FC236}">
                      <a16:creationId xmlns:a16="http://schemas.microsoft.com/office/drawing/2014/main" id="{5F1BA5C2-89FD-4AAA-BDBB-B97389E1DD51}"/>
                    </a:ext>
                  </a:extLst>
                </p14:cNvPr>
                <p14:cNvContentPartPr/>
                <p14:nvPr/>
              </p14:nvContentPartPr>
              <p14:xfrm>
                <a:off x="3278992" y="1815698"/>
                <a:ext cx="213840" cy="178560"/>
              </p14:xfrm>
            </p:contentPart>
          </mc:Choice>
          <mc:Fallback>
            <p:pic>
              <p:nvPicPr>
                <p:cNvPr id="20" name="Pennanteckning 19">
                  <a:extLst>
                    <a:ext uri="{FF2B5EF4-FFF2-40B4-BE49-F238E27FC236}">
                      <a16:creationId xmlns:a16="http://schemas.microsoft.com/office/drawing/2014/main" id="{5F1BA5C2-89FD-4AAA-BDBB-B97389E1DD51}"/>
                    </a:ext>
                  </a:extLst>
                </p:cNvPr>
                <p:cNvPicPr/>
                <p:nvPr/>
              </p:nvPicPr>
              <p:blipFill>
                <a:blip r:embed="rId23"/>
                <a:stretch>
                  <a:fillRect/>
                </a:stretch>
              </p:blipFill>
              <p:spPr>
                <a:xfrm>
                  <a:off x="3215992" y="1752698"/>
                  <a:ext cx="339480" cy="3042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5" name="Pennanteckning 24">
                  <a:extLst>
                    <a:ext uri="{FF2B5EF4-FFF2-40B4-BE49-F238E27FC236}">
                      <a16:creationId xmlns:a16="http://schemas.microsoft.com/office/drawing/2014/main" id="{BE08B98E-C40A-496F-92E8-5BD3D575A930}"/>
                    </a:ext>
                  </a:extLst>
                </p14:cNvPr>
                <p14:cNvContentPartPr/>
                <p14:nvPr/>
              </p14:nvContentPartPr>
              <p14:xfrm>
                <a:off x="4676872" y="1894178"/>
                <a:ext cx="136800" cy="292320"/>
              </p14:xfrm>
            </p:contentPart>
          </mc:Choice>
          <mc:Fallback>
            <p:pic>
              <p:nvPicPr>
                <p:cNvPr id="25" name="Pennanteckning 24">
                  <a:extLst>
                    <a:ext uri="{FF2B5EF4-FFF2-40B4-BE49-F238E27FC236}">
                      <a16:creationId xmlns:a16="http://schemas.microsoft.com/office/drawing/2014/main" id="{BE08B98E-C40A-496F-92E8-5BD3D575A930}"/>
                    </a:ext>
                  </a:extLst>
                </p:cNvPr>
                <p:cNvPicPr/>
                <p:nvPr/>
              </p:nvPicPr>
              <p:blipFill>
                <a:blip r:embed="rId25"/>
                <a:stretch>
                  <a:fillRect/>
                </a:stretch>
              </p:blipFill>
              <p:spPr>
                <a:xfrm>
                  <a:off x="4613872" y="1831178"/>
                  <a:ext cx="262440" cy="4179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7" name="Pennanteckning 26">
                  <a:extLst>
                    <a:ext uri="{FF2B5EF4-FFF2-40B4-BE49-F238E27FC236}">
                      <a16:creationId xmlns:a16="http://schemas.microsoft.com/office/drawing/2014/main" id="{733F94C7-0F4D-4A2B-A0FA-494B64E92857}"/>
                    </a:ext>
                  </a:extLst>
                </p14:cNvPr>
                <p14:cNvContentPartPr/>
                <p14:nvPr/>
              </p14:nvContentPartPr>
              <p14:xfrm>
                <a:off x="4691632" y="2307818"/>
                <a:ext cx="360" cy="360"/>
              </p14:xfrm>
            </p:contentPart>
          </mc:Choice>
          <mc:Fallback>
            <p:pic>
              <p:nvPicPr>
                <p:cNvPr id="27" name="Pennanteckning 26">
                  <a:extLst>
                    <a:ext uri="{FF2B5EF4-FFF2-40B4-BE49-F238E27FC236}">
                      <a16:creationId xmlns:a16="http://schemas.microsoft.com/office/drawing/2014/main" id="{733F94C7-0F4D-4A2B-A0FA-494B64E92857}"/>
                    </a:ext>
                  </a:extLst>
                </p:cNvPr>
                <p:cNvPicPr/>
                <p:nvPr/>
              </p:nvPicPr>
              <p:blipFill>
                <a:blip r:embed="rId15"/>
                <a:stretch>
                  <a:fillRect/>
                </a:stretch>
              </p:blipFill>
              <p:spPr>
                <a:xfrm>
                  <a:off x="4628632" y="2244818"/>
                  <a:ext cx="12600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2" name="Pennanteckning 21">
                  <a:extLst>
                    <a:ext uri="{FF2B5EF4-FFF2-40B4-BE49-F238E27FC236}">
                      <a16:creationId xmlns:a16="http://schemas.microsoft.com/office/drawing/2014/main" id="{92B91CEE-EB5D-476E-B767-043DE0DBC93D}"/>
                    </a:ext>
                  </a:extLst>
                </p14:cNvPr>
                <p14:cNvContentPartPr/>
                <p14:nvPr/>
              </p14:nvContentPartPr>
              <p14:xfrm>
                <a:off x="4477792" y="1474778"/>
                <a:ext cx="148320" cy="276480"/>
              </p14:xfrm>
            </p:contentPart>
          </mc:Choice>
          <mc:Fallback>
            <p:pic>
              <p:nvPicPr>
                <p:cNvPr id="22" name="Pennanteckning 21">
                  <a:extLst>
                    <a:ext uri="{FF2B5EF4-FFF2-40B4-BE49-F238E27FC236}">
                      <a16:creationId xmlns:a16="http://schemas.microsoft.com/office/drawing/2014/main" id="{92B91CEE-EB5D-476E-B767-043DE0DBC93D}"/>
                    </a:ext>
                  </a:extLst>
                </p:cNvPr>
                <p:cNvPicPr/>
                <p:nvPr/>
              </p:nvPicPr>
              <p:blipFill>
                <a:blip r:embed="rId28"/>
                <a:stretch>
                  <a:fillRect/>
                </a:stretch>
              </p:blipFill>
              <p:spPr>
                <a:xfrm>
                  <a:off x="4414792" y="1411860"/>
                  <a:ext cx="273960" cy="401957"/>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3" name="Pennanteckning 22">
                  <a:extLst>
                    <a:ext uri="{FF2B5EF4-FFF2-40B4-BE49-F238E27FC236}">
                      <a16:creationId xmlns:a16="http://schemas.microsoft.com/office/drawing/2014/main" id="{F89D1797-40FC-41C3-9283-9F7FDA87B831}"/>
                    </a:ext>
                  </a:extLst>
                </p14:cNvPr>
                <p14:cNvContentPartPr/>
                <p14:nvPr/>
              </p14:nvContentPartPr>
              <p14:xfrm>
                <a:off x="4496152" y="1933058"/>
                <a:ext cx="360" cy="360"/>
              </p14:xfrm>
            </p:contentPart>
          </mc:Choice>
          <mc:Fallback>
            <p:pic>
              <p:nvPicPr>
                <p:cNvPr id="23" name="Pennanteckning 22">
                  <a:extLst>
                    <a:ext uri="{FF2B5EF4-FFF2-40B4-BE49-F238E27FC236}">
                      <a16:creationId xmlns:a16="http://schemas.microsoft.com/office/drawing/2014/main" id="{F89D1797-40FC-41C3-9283-9F7FDA87B831}"/>
                    </a:ext>
                  </a:extLst>
                </p:cNvPr>
                <p:cNvPicPr/>
                <p:nvPr/>
              </p:nvPicPr>
              <p:blipFill>
                <a:blip r:embed="rId15"/>
                <a:stretch>
                  <a:fillRect/>
                </a:stretch>
              </p:blipFill>
              <p:spPr>
                <a:xfrm>
                  <a:off x="4433152" y="1870058"/>
                  <a:ext cx="12600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36" name="Pennanteckning 35">
                  <a:extLst>
                    <a:ext uri="{FF2B5EF4-FFF2-40B4-BE49-F238E27FC236}">
                      <a16:creationId xmlns:a16="http://schemas.microsoft.com/office/drawing/2014/main" id="{418C2097-9E3A-4251-AD5A-4258D1CFA0EE}"/>
                    </a:ext>
                  </a:extLst>
                </p14:cNvPr>
                <p14:cNvContentPartPr/>
                <p14:nvPr/>
              </p14:nvContentPartPr>
              <p14:xfrm>
                <a:off x="3126352" y="3282698"/>
                <a:ext cx="6120" cy="360"/>
              </p14:xfrm>
            </p:contentPart>
          </mc:Choice>
          <mc:Fallback>
            <p:pic>
              <p:nvPicPr>
                <p:cNvPr id="36" name="Pennanteckning 35">
                  <a:extLst>
                    <a:ext uri="{FF2B5EF4-FFF2-40B4-BE49-F238E27FC236}">
                      <a16:creationId xmlns:a16="http://schemas.microsoft.com/office/drawing/2014/main" id="{418C2097-9E3A-4251-AD5A-4258D1CFA0EE}"/>
                    </a:ext>
                  </a:extLst>
                </p:cNvPr>
                <p:cNvPicPr/>
                <p:nvPr/>
              </p:nvPicPr>
              <p:blipFill>
                <a:blip r:embed="rId31"/>
                <a:stretch>
                  <a:fillRect/>
                </a:stretch>
              </p:blipFill>
              <p:spPr>
                <a:xfrm>
                  <a:off x="3117352" y="3273698"/>
                  <a:ext cx="2376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37" name="Pennanteckning 36">
                  <a:extLst>
                    <a:ext uri="{FF2B5EF4-FFF2-40B4-BE49-F238E27FC236}">
                      <a16:creationId xmlns:a16="http://schemas.microsoft.com/office/drawing/2014/main" id="{4878C373-C5B9-4839-9092-5D0BA7BE0A4D}"/>
                    </a:ext>
                  </a:extLst>
                </p14:cNvPr>
                <p14:cNvContentPartPr/>
                <p14:nvPr/>
              </p14:nvContentPartPr>
              <p14:xfrm>
                <a:off x="3357472" y="3222218"/>
                <a:ext cx="360" cy="360"/>
              </p14:xfrm>
            </p:contentPart>
          </mc:Choice>
          <mc:Fallback>
            <p:pic>
              <p:nvPicPr>
                <p:cNvPr id="37" name="Pennanteckning 36">
                  <a:extLst>
                    <a:ext uri="{FF2B5EF4-FFF2-40B4-BE49-F238E27FC236}">
                      <a16:creationId xmlns:a16="http://schemas.microsoft.com/office/drawing/2014/main" id="{4878C373-C5B9-4839-9092-5D0BA7BE0A4D}"/>
                    </a:ext>
                  </a:extLst>
                </p:cNvPr>
                <p:cNvPicPr/>
                <p:nvPr/>
              </p:nvPicPr>
              <p:blipFill>
                <a:blip r:embed="rId33"/>
                <a:stretch>
                  <a:fillRect/>
                </a:stretch>
              </p:blipFill>
              <p:spPr>
                <a:xfrm>
                  <a:off x="3348472" y="3213218"/>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38" name="Pennanteckning 37">
                  <a:extLst>
                    <a:ext uri="{FF2B5EF4-FFF2-40B4-BE49-F238E27FC236}">
                      <a16:creationId xmlns:a16="http://schemas.microsoft.com/office/drawing/2014/main" id="{CA09092C-9E49-4668-BF25-9460478E5250}"/>
                    </a:ext>
                  </a:extLst>
                </p14:cNvPr>
                <p14:cNvContentPartPr/>
                <p14:nvPr/>
              </p14:nvContentPartPr>
              <p14:xfrm>
                <a:off x="3492472" y="3162818"/>
                <a:ext cx="360" cy="360"/>
              </p14:xfrm>
            </p:contentPart>
          </mc:Choice>
          <mc:Fallback>
            <p:pic>
              <p:nvPicPr>
                <p:cNvPr id="38" name="Pennanteckning 37">
                  <a:extLst>
                    <a:ext uri="{FF2B5EF4-FFF2-40B4-BE49-F238E27FC236}">
                      <a16:creationId xmlns:a16="http://schemas.microsoft.com/office/drawing/2014/main" id="{CA09092C-9E49-4668-BF25-9460478E5250}"/>
                    </a:ext>
                  </a:extLst>
                </p:cNvPr>
                <p:cNvPicPr/>
                <p:nvPr/>
              </p:nvPicPr>
              <p:blipFill>
                <a:blip r:embed="rId33"/>
                <a:stretch>
                  <a:fillRect/>
                </a:stretch>
              </p:blipFill>
              <p:spPr>
                <a:xfrm>
                  <a:off x="3483472" y="3153818"/>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39" name="Pennanteckning 38">
                  <a:extLst>
                    <a:ext uri="{FF2B5EF4-FFF2-40B4-BE49-F238E27FC236}">
                      <a16:creationId xmlns:a16="http://schemas.microsoft.com/office/drawing/2014/main" id="{72CF8F31-DC49-478C-89EA-DB16E258A3A6}"/>
                    </a:ext>
                  </a:extLst>
                </p14:cNvPr>
                <p14:cNvContentPartPr/>
                <p14:nvPr/>
              </p14:nvContentPartPr>
              <p14:xfrm>
                <a:off x="3597232" y="3102698"/>
                <a:ext cx="360" cy="360"/>
              </p14:xfrm>
            </p:contentPart>
          </mc:Choice>
          <mc:Fallback>
            <p:pic>
              <p:nvPicPr>
                <p:cNvPr id="39" name="Pennanteckning 38">
                  <a:extLst>
                    <a:ext uri="{FF2B5EF4-FFF2-40B4-BE49-F238E27FC236}">
                      <a16:creationId xmlns:a16="http://schemas.microsoft.com/office/drawing/2014/main" id="{72CF8F31-DC49-478C-89EA-DB16E258A3A6}"/>
                    </a:ext>
                  </a:extLst>
                </p:cNvPr>
                <p:cNvPicPr/>
                <p:nvPr/>
              </p:nvPicPr>
              <p:blipFill>
                <a:blip r:embed="rId33"/>
                <a:stretch>
                  <a:fillRect/>
                </a:stretch>
              </p:blipFill>
              <p:spPr>
                <a:xfrm>
                  <a:off x="3588232" y="3093698"/>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40" name="Pennanteckning 39">
                  <a:extLst>
                    <a:ext uri="{FF2B5EF4-FFF2-40B4-BE49-F238E27FC236}">
                      <a16:creationId xmlns:a16="http://schemas.microsoft.com/office/drawing/2014/main" id="{0499BFA5-0856-4421-8569-55E2B76C47D2}"/>
                    </a:ext>
                  </a:extLst>
                </p14:cNvPr>
                <p14:cNvContentPartPr/>
                <p14:nvPr/>
              </p14:nvContentPartPr>
              <p14:xfrm>
                <a:off x="2952112" y="1039178"/>
                <a:ext cx="2296080" cy="2124720"/>
              </p14:xfrm>
            </p:contentPart>
          </mc:Choice>
          <mc:Fallback>
            <p:pic>
              <p:nvPicPr>
                <p:cNvPr id="40" name="Pennanteckning 39">
                  <a:extLst>
                    <a:ext uri="{FF2B5EF4-FFF2-40B4-BE49-F238E27FC236}">
                      <a16:creationId xmlns:a16="http://schemas.microsoft.com/office/drawing/2014/main" id="{0499BFA5-0856-4421-8569-55E2B76C47D2}"/>
                    </a:ext>
                  </a:extLst>
                </p:cNvPr>
                <p:cNvPicPr/>
                <p:nvPr/>
              </p:nvPicPr>
              <p:blipFill>
                <a:blip r:embed="rId37"/>
                <a:stretch>
                  <a:fillRect/>
                </a:stretch>
              </p:blipFill>
              <p:spPr>
                <a:xfrm>
                  <a:off x="2943112" y="1030178"/>
                  <a:ext cx="2313720" cy="21423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42" name="Pennanteckning 41">
                  <a:extLst>
                    <a:ext uri="{FF2B5EF4-FFF2-40B4-BE49-F238E27FC236}">
                      <a16:creationId xmlns:a16="http://schemas.microsoft.com/office/drawing/2014/main" id="{D35E2738-AD2A-400B-8718-7AC24348F1ED}"/>
                    </a:ext>
                  </a:extLst>
                </p14:cNvPr>
                <p14:cNvContentPartPr/>
                <p14:nvPr/>
              </p14:nvContentPartPr>
              <p14:xfrm>
                <a:off x="3605152" y="2997938"/>
                <a:ext cx="96840" cy="51840"/>
              </p14:xfrm>
            </p:contentPart>
          </mc:Choice>
          <mc:Fallback>
            <p:pic>
              <p:nvPicPr>
                <p:cNvPr id="42" name="Pennanteckning 41">
                  <a:extLst>
                    <a:ext uri="{FF2B5EF4-FFF2-40B4-BE49-F238E27FC236}">
                      <a16:creationId xmlns:a16="http://schemas.microsoft.com/office/drawing/2014/main" id="{D35E2738-AD2A-400B-8718-7AC24348F1ED}"/>
                    </a:ext>
                  </a:extLst>
                </p:cNvPr>
                <p:cNvPicPr/>
                <p:nvPr/>
              </p:nvPicPr>
              <p:blipFill>
                <a:blip r:embed="rId39"/>
                <a:stretch>
                  <a:fillRect/>
                </a:stretch>
              </p:blipFill>
              <p:spPr>
                <a:xfrm>
                  <a:off x="3596152" y="2988875"/>
                  <a:ext cx="114480" cy="69603"/>
                </a:xfrm>
                <a:prstGeom prst="rect">
                  <a:avLst/>
                </a:prstGeom>
              </p:spPr>
            </p:pic>
          </mc:Fallback>
        </mc:AlternateContent>
      </p:grpSp>
    </p:spTree>
    <p:extLst>
      <p:ext uri="{BB962C8B-B14F-4D97-AF65-F5344CB8AC3E}">
        <p14:creationId xmlns:p14="http://schemas.microsoft.com/office/powerpoint/2010/main" val="19341664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491F9690-CB00-4397-BCB2-6818EBAE52BB}"/>
              </a:ext>
            </a:extLst>
          </p:cNvPr>
          <p:cNvSpPr>
            <a:spLocks noGrp="1"/>
          </p:cNvSpPr>
          <p:nvPr>
            <p:ph type="title"/>
          </p:nvPr>
        </p:nvSpPr>
        <p:spPr>
          <a:xfrm>
            <a:off x="640079" y="2053641"/>
            <a:ext cx="3669161" cy="2760098"/>
          </a:xfrm>
        </p:spPr>
        <p:txBody>
          <a:bodyPr>
            <a:normAutofit/>
          </a:bodyPr>
          <a:lstStyle/>
          <a:p>
            <a:r>
              <a:rPr lang="en-US" b="0" i="1">
                <a:solidFill>
                  <a:srgbClr val="FFFFFF"/>
                </a:solidFill>
                <a:effectLst/>
                <a:latin typeface="Lato"/>
              </a:rPr>
              <a:t>What is plagiarism?</a:t>
            </a:r>
            <a:endParaRPr lang="sv-SE">
              <a:solidFill>
                <a:srgbClr val="FFFFFF"/>
              </a:solidFill>
            </a:endParaRPr>
          </a:p>
        </p:txBody>
      </p:sp>
      <p:sp>
        <p:nvSpPr>
          <p:cNvPr id="3" name="Platshållare för innehåll 2">
            <a:extLst>
              <a:ext uri="{FF2B5EF4-FFF2-40B4-BE49-F238E27FC236}">
                <a16:creationId xmlns:a16="http://schemas.microsoft.com/office/drawing/2014/main" id="{3BAFF2B1-E0B6-4061-8D4D-F9F451D09D71}"/>
              </a:ext>
            </a:extLst>
          </p:cNvPr>
          <p:cNvSpPr>
            <a:spLocks noGrp="1"/>
          </p:cNvSpPr>
          <p:nvPr>
            <p:ph idx="1"/>
          </p:nvPr>
        </p:nvSpPr>
        <p:spPr>
          <a:xfrm>
            <a:off x="4949317" y="274308"/>
            <a:ext cx="7242681" cy="6015210"/>
          </a:xfrm>
        </p:spPr>
        <p:txBody>
          <a:bodyPr anchor="ctr">
            <a:normAutofit/>
          </a:bodyPr>
          <a:lstStyle/>
          <a:p>
            <a:pPr marL="0" indent="0">
              <a:buNone/>
            </a:pPr>
            <a:r>
              <a:rPr lang="en-US" sz="1800" b="1" i="1">
                <a:solidFill>
                  <a:srgbClr val="000000"/>
                </a:solidFill>
                <a:effectLst/>
                <a:latin typeface="Lato"/>
              </a:rPr>
              <a:t>Plagiarism is when you take ideas or sentences from another work and pretend that they are you own words.</a:t>
            </a:r>
          </a:p>
          <a:p>
            <a:pPr>
              <a:buFont typeface="Arial" panose="020B0604020202020204" pitchFamily="34" charset="0"/>
              <a:buChar char="•"/>
            </a:pPr>
            <a:r>
              <a:rPr lang="en-US" sz="1800" b="0" i="1">
                <a:solidFill>
                  <a:srgbClr val="000000"/>
                </a:solidFill>
                <a:effectLst/>
                <a:latin typeface="Lato"/>
              </a:rPr>
              <a:t>You have to find </a:t>
            </a:r>
            <a:r>
              <a:rPr lang="en-US" sz="1800" b="1" i="1">
                <a:solidFill>
                  <a:srgbClr val="000000"/>
                </a:solidFill>
                <a:effectLst/>
                <a:latin typeface="Lato"/>
              </a:rPr>
              <a:t>your own words</a:t>
            </a:r>
            <a:r>
              <a:rPr lang="en-US" sz="1800" b="0" i="1">
                <a:solidFill>
                  <a:srgbClr val="000000"/>
                </a:solidFill>
                <a:effectLst/>
                <a:latin typeface="Lato"/>
              </a:rPr>
              <a:t> to describe the authors thoughts and ideas.</a:t>
            </a:r>
            <a:br>
              <a:rPr lang="en-US" sz="1800" b="0" i="1">
                <a:solidFill>
                  <a:srgbClr val="000000"/>
                </a:solidFill>
                <a:effectLst/>
                <a:latin typeface="Lato"/>
              </a:rPr>
            </a:br>
            <a:endParaRPr lang="en-US" sz="1800" b="0" i="1">
              <a:solidFill>
                <a:srgbClr val="000000"/>
              </a:solidFill>
              <a:effectLst/>
              <a:latin typeface="Lato"/>
            </a:endParaRPr>
          </a:p>
          <a:p>
            <a:pPr>
              <a:buFont typeface="Arial" panose="020B0604020202020204" pitchFamily="34" charset="0"/>
              <a:buChar char="•"/>
            </a:pPr>
            <a:r>
              <a:rPr lang="en-US" sz="1800" b="0" i="1">
                <a:solidFill>
                  <a:srgbClr val="000000"/>
                </a:solidFill>
                <a:effectLst/>
                <a:latin typeface="Lato"/>
              </a:rPr>
              <a:t>Try to find </a:t>
            </a:r>
            <a:r>
              <a:rPr lang="en-US" sz="1800" b="1" i="1">
                <a:solidFill>
                  <a:srgbClr val="000000"/>
                </a:solidFill>
                <a:effectLst/>
                <a:latin typeface="Lato"/>
              </a:rPr>
              <a:t>synonyms</a:t>
            </a:r>
            <a:r>
              <a:rPr lang="en-US" sz="1800" b="0" i="1">
                <a:solidFill>
                  <a:srgbClr val="000000"/>
                </a:solidFill>
                <a:effectLst/>
                <a:latin typeface="Lato"/>
              </a:rPr>
              <a:t> and build your own new sentence/s.</a:t>
            </a:r>
            <a:br>
              <a:rPr lang="en-US" sz="1800" b="0" i="1">
                <a:solidFill>
                  <a:srgbClr val="000000"/>
                </a:solidFill>
                <a:effectLst/>
                <a:latin typeface="Lato"/>
              </a:rPr>
            </a:br>
            <a:endParaRPr lang="en-US" sz="1800" b="0" i="1">
              <a:solidFill>
                <a:srgbClr val="000000"/>
              </a:solidFill>
              <a:effectLst/>
              <a:latin typeface="Lato"/>
            </a:endParaRPr>
          </a:p>
          <a:p>
            <a:pPr>
              <a:buFont typeface="Arial" panose="020B0604020202020204" pitchFamily="34" charset="0"/>
              <a:buChar char="•"/>
            </a:pPr>
            <a:r>
              <a:rPr lang="en-US" sz="1800" b="0" i="1">
                <a:solidFill>
                  <a:srgbClr val="000000"/>
                </a:solidFill>
                <a:effectLst/>
                <a:latin typeface="Lato"/>
              </a:rPr>
              <a:t>If you can not describe the reference with your own words, you can </a:t>
            </a:r>
            <a:r>
              <a:rPr lang="en-US" sz="1800" b="1" i="1">
                <a:solidFill>
                  <a:srgbClr val="000000"/>
                </a:solidFill>
                <a:effectLst/>
                <a:latin typeface="Lato"/>
              </a:rPr>
              <a:t>paraphrase</a:t>
            </a:r>
            <a:r>
              <a:rPr lang="en-US" sz="1800" b="0" i="1">
                <a:solidFill>
                  <a:srgbClr val="000000"/>
                </a:solidFill>
                <a:effectLst/>
                <a:latin typeface="Lato"/>
              </a:rPr>
              <a:t> some sentences with quotation marks “</a:t>
            </a:r>
            <a:r>
              <a:rPr lang="en-US" sz="1800" b="0" i="1" err="1">
                <a:solidFill>
                  <a:srgbClr val="000000"/>
                </a:solidFill>
                <a:effectLst/>
                <a:latin typeface="Lato"/>
              </a:rPr>
              <a:t>bla</a:t>
            </a:r>
            <a:r>
              <a:rPr lang="en-US" sz="1800" b="0" i="1">
                <a:solidFill>
                  <a:srgbClr val="000000"/>
                </a:solidFill>
                <a:effectLst/>
                <a:latin typeface="Lato"/>
              </a:rPr>
              <a:t> </a:t>
            </a:r>
            <a:r>
              <a:rPr lang="en-US" sz="1800" b="0" i="1" err="1">
                <a:solidFill>
                  <a:srgbClr val="000000"/>
                </a:solidFill>
                <a:effectLst/>
                <a:latin typeface="Lato"/>
              </a:rPr>
              <a:t>bla</a:t>
            </a:r>
            <a:r>
              <a:rPr lang="en-US" sz="1800" b="0" i="1">
                <a:solidFill>
                  <a:srgbClr val="000000"/>
                </a:solidFill>
                <a:effectLst/>
                <a:latin typeface="Lato"/>
              </a:rPr>
              <a:t>“. But this depends on which reference system you are using.</a:t>
            </a:r>
            <a:br>
              <a:rPr lang="en-US" sz="1800" b="0" i="1">
                <a:solidFill>
                  <a:srgbClr val="000000"/>
                </a:solidFill>
                <a:effectLst/>
                <a:latin typeface="Lato"/>
              </a:rPr>
            </a:br>
            <a:endParaRPr lang="en-US" sz="1800" b="0" i="1">
              <a:solidFill>
                <a:srgbClr val="000000"/>
              </a:solidFill>
              <a:effectLst/>
              <a:latin typeface="Lato"/>
            </a:endParaRPr>
          </a:p>
          <a:p>
            <a:pPr>
              <a:buFont typeface="Arial" panose="020B0604020202020204" pitchFamily="34" charset="0"/>
              <a:buChar char="•"/>
            </a:pPr>
            <a:r>
              <a:rPr lang="en-US" sz="1800" b="0" i="1">
                <a:solidFill>
                  <a:srgbClr val="000000"/>
                </a:solidFill>
                <a:effectLst/>
                <a:latin typeface="Lato"/>
              </a:rPr>
              <a:t>If you want to reuse some sentence from your earlier, own texts, you have to </a:t>
            </a:r>
            <a:r>
              <a:rPr lang="en-US" sz="1800" b="1" i="1">
                <a:solidFill>
                  <a:srgbClr val="000000"/>
                </a:solidFill>
                <a:effectLst/>
                <a:latin typeface="Lato"/>
              </a:rPr>
              <a:t>cite your self.</a:t>
            </a:r>
            <a:r>
              <a:rPr lang="en-US" sz="1800" b="0" i="1">
                <a:solidFill>
                  <a:srgbClr val="000000"/>
                </a:solidFill>
                <a:effectLst/>
                <a:latin typeface="Lato"/>
              </a:rPr>
              <a:t> Otherwise it could be </a:t>
            </a:r>
            <a:r>
              <a:rPr lang="en-US" sz="1800" b="1" i="1">
                <a:solidFill>
                  <a:srgbClr val="000000"/>
                </a:solidFill>
                <a:effectLst/>
                <a:latin typeface="Lato"/>
              </a:rPr>
              <a:t>self-plagiarism</a:t>
            </a:r>
            <a:r>
              <a:rPr lang="en-US" sz="1800" i="1">
                <a:solidFill>
                  <a:srgbClr val="000000"/>
                </a:solidFill>
                <a:latin typeface="Lato"/>
              </a:rPr>
              <a:t>.</a:t>
            </a:r>
            <a:br>
              <a:rPr lang="en-US" sz="1800" b="0" i="1">
                <a:solidFill>
                  <a:srgbClr val="000000"/>
                </a:solidFill>
                <a:effectLst/>
                <a:latin typeface="Lato"/>
              </a:rPr>
            </a:br>
            <a:endParaRPr lang="en-US" sz="1800" b="0" i="1">
              <a:solidFill>
                <a:srgbClr val="000000"/>
              </a:solidFill>
              <a:effectLst/>
              <a:latin typeface="Lato"/>
            </a:endParaRPr>
          </a:p>
          <a:p>
            <a:pPr>
              <a:buFont typeface="Arial" panose="020B0604020202020204" pitchFamily="34" charset="0"/>
              <a:buChar char="•"/>
            </a:pPr>
            <a:r>
              <a:rPr lang="en-US" sz="1800" b="1" i="1">
                <a:solidFill>
                  <a:srgbClr val="000000"/>
                </a:solidFill>
                <a:effectLst/>
                <a:latin typeface="Lato"/>
              </a:rPr>
              <a:t>Citing</a:t>
            </a:r>
            <a:r>
              <a:rPr lang="en-US" sz="1800" b="0" i="1">
                <a:solidFill>
                  <a:srgbClr val="000000"/>
                </a:solidFill>
                <a:effectLst/>
                <a:latin typeface="Lato"/>
              </a:rPr>
              <a:t> means acknowledging the source when you are using it in the main part of your writing.</a:t>
            </a:r>
            <a:br>
              <a:rPr lang="en-US" sz="1800" b="0" i="1">
                <a:solidFill>
                  <a:srgbClr val="000000"/>
                </a:solidFill>
                <a:effectLst/>
                <a:latin typeface="Lato"/>
              </a:rPr>
            </a:br>
            <a:endParaRPr lang="en-US" sz="1800" b="0" i="1">
              <a:solidFill>
                <a:srgbClr val="000000"/>
              </a:solidFill>
              <a:effectLst/>
              <a:latin typeface="Lato"/>
            </a:endParaRPr>
          </a:p>
          <a:p>
            <a:pPr>
              <a:buFont typeface="Arial" panose="020B0604020202020204" pitchFamily="34" charset="0"/>
              <a:buChar char="•"/>
            </a:pPr>
            <a:r>
              <a:rPr lang="en-US" sz="1800" b="1" i="1">
                <a:solidFill>
                  <a:srgbClr val="000000"/>
                </a:solidFill>
                <a:effectLst/>
                <a:latin typeface="Lato"/>
              </a:rPr>
              <a:t>Referencing</a:t>
            </a:r>
            <a:r>
              <a:rPr lang="en-US" sz="1800" b="0" i="1">
                <a:solidFill>
                  <a:srgbClr val="000000"/>
                </a:solidFill>
                <a:effectLst/>
                <a:latin typeface="Lato"/>
              </a:rPr>
              <a:t> means giving the full reference at the end.</a:t>
            </a:r>
          </a:p>
          <a:p>
            <a:endParaRPr lang="sv-SE" sz="1500">
              <a:solidFill>
                <a:srgbClr val="000000"/>
              </a:solidFill>
            </a:endParaRPr>
          </a:p>
        </p:txBody>
      </p:sp>
    </p:spTree>
    <p:extLst>
      <p:ext uri="{BB962C8B-B14F-4D97-AF65-F5344CB8AC3E}">
        <p14:creationId xmlns:p14="http://schemas.microsoft.com/office/powerpoint/2010/main" val="1169105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91A81C2-8480-4493-8FFF-CDD26F2B895E}"/>
              </a:ext>
            </a:extLst>
          </p:cNvPr>
          <p:cNvSpPr>
            <a:spLocks noGrp="1"/>
          </p:cNvSpPr>
          <p:nvPr>
            <p:ph type="title"/>
          </p:nvPr>
        </p:nvSpPr>
        <p:spPr/>
        <p:txBody>
          <a:bodyPr/>
          <a:lstStyle/>
          <a:p>
            <a:r>
              <a:rPr lang="sv-SE"/>
              <a:t>Now </a:t>
            </a:r>
            <a:r>
              <a:rPr lang="sv-SE" err="1"/>
              <a:t>follow</a:t>
            </a:r>
            <a:r>
              <a:rPr lang="sv-SE"/>
              <a:t> two questions about plagiarism</a:t>
            </a:r>
          </a:p>
        </p:txBody>
      </p:sp>
      <p:pic>
        <p:nvPicPr>
          <p:cNvPr id="5" name="Platshållare för innehåll 4">
            <a:extLst>
              <a:ext uri="{FF2B5EF4-FFF2-40B4-BE49-F238E27FC236}">
                <a16:creationId xmlns:a16="http://schemas.microsoft.com/office/drawing/2014/main" id="{98E3EF99-AA3E-4E8D-A741-011E5B548CC8}"/>
              </a:ext>
            </a:extLst>
          </p:cNvPr>
          <p:cNvPicPr>
            <a:picLocks noGrp="1" noChangeAspect="1"/>
          </p:cNvPicPr>
          <p:nvPr>
            <p:ph idx="1"/>
          </p:nvPr>
        </p:nvPicPr>
        <p:blipFill>
          <a:blip r:embed="rId2"/>
          <a:stretch>
            <a:fillRect/>
          </a:stretch>
        </p:blipFill>
        <p:spPr>
          <a:xfrm>
            <a:off x="1053957" y="4018563"/>
            <a:ext cx="10515600" cy="1267476"/>
          </a:xfrm>
        </p:spPr>
      </p:pic>
      <p:sp>
        <p:nvSpPr>
          <p:cNvPr id="6" name="textruta 5">
            <a:extLst>
              <a:ext uri="{FF2B5EF4-FFF2-40B4-BE49-F238E27FC236}">
                <a16:creationId xmlns:a16="http://schemas.microsoft.com/office/drawing/2014/main" id="{B350D889-0AFB-4E23-84A0-1AEEACC93445}"/>
              </a:ext>
            </a:extLst>
          </p:cNvPr>
          <p:cNvSpPr txBox="1"/>
          <p:nvPr/>
        </p:nvSpPr>
        <p:spPr>
          <a:xfrm>
            <a:off x="1058238" y="2085654"/>
            <a:ext cx="9690846" cy="1938992"/>
          </a:xfrm>
          <a:prstGeom prst="rect">
            <a:avLst/>
          </a:prstGeom>
          <a:noFill/>
        </p:spPr>
        <p:txBody>
          <a:bodyPr wrap="square" rtlCol="0">
            <a:spAutoFit/>
          </a:bodyPr>
          <a:lstStyle/>
          <a:p>
            <a:r>
              <a:rPr lang="sv-SE" sz="4000"/>
              <a:t>Please click on the arrow beside Participants in the meny bar below and click on yes or no depending on your answer</a:t>
            </a:r>
          </a:p>
        </p:txBody>
      </p:sp>
      <p:pic>
        <p:nvPicPr>
          <p:cNvPr id="8" name="Bildobjekt 7">
            <a:extLst>
              <a:ext uri="{FF2B5EF4-FFF2-40B4-BE49-F238E27FC236}">
                <a16:creationId xmlns:a16="http://schemas.microsoft.com/office/drawing/2014/main" id="{7C6D1C80-85D3-477E-A57D-888357DBB394}"/>
              </a:ext>
            </a:extLst>
          </p:cNvPr>
          <p:cNvPicPr>
            <a:picLocks noChangeAspect="1"/>
          </p:cNvPicPr>
          <p:nvPr/>
        </p:nvPicPr>
        <p:blipFill>
          <a:blip r:embed="rId3"/>
          <a:stretch>
            <a:fillRect/>
          </a:stretch>
        </p:blipFill>
        <p:spPr>
          <a:xfrm>
            <a:off x="5402120" y="5651321"/>
            <a:ext cx="1819275" cy="1123950"/>
          </a:xfrm>
          <a:prstGeom prst="rect">
            <a:avLst/>
          </a:prstGeom>
        </p:spPr>
      </p:pic>
      <p:sp>
        <p:nvSpPr>
          <p:cNvPr id="9" name="Pil: höger 8">
            <a:extLst>
              <a:ext uri="{FF2B5EF4-FFF2-40B4-BE49-F238E27FC236}">
                <a16:creationId xmlns:a16="http://schemas.microsoft.com/office/drawing/2014/main" id="{F69D5F86-0346-4A0B-9FC6-D88956BC87EC}"/>
              </a:ext>
            </a:extLst>
          </p:cNvPr>
          <p:cNvSpPr/>
          <p:nvPr/>
        </p:nvSpPr>
        <p:spPr>
          <a:xfrm>
            <a:off x="3113070" y="6213296"/>
            <a:ext cx="1315092" cy="2795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417831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70F2366-3730-484A-BD54-8A98C97CB84E}"/>
              </a:ext>
            </a:extLst>
          </p:cNvPr>
          <p:cNvSpPr>
            <a:spLocks noGrp="1"/>
          </p:cNvSpPr>
          <p:nvPr>
            <p:ph type="title"/>
          </p:nvPr>
        </p:nvSpPr>
        <p:spPr/>
        <p:txBody>
          <a:bodyPr/>
          <a:lstStyle/>
          <a:p>
            <a:r>
              <a:rPr lang="sv-SE" err="1"/>
              <a:t>Let’s</a:t>
            </a:r>
            <a:r>
              <a:rPr lang="sv-SE"/>
              <a:t> try it </a:t>
            </a:r>
            <a:r>
              <a:rPr lang="sv-SE" err="1"/>
              <a:t>ourselves</a:t>
            </a:r>
            <a:r>
              <a:rPr lang="sv-SE"/>
              <a:t>!</a:t>
            </a:r>
          </a:p>
        </p:txBody>
      </p:sp>
      <p:sp>
        <p:nvSpPr>
          <p:cNvPr id="3" name="Platshållare för innehåll 2">
            <a:extLst>
              <a:ext uri="{FF2B5EF4-FFF2-40B4-BE49-F238E27FC236}">
                <a16:creationId xmlns:a16="http://schemas.microsoft.com/office/drawing/2014/main" id="{44EE2EA5-245D-4B45-B993-95A9BAD1DB06}"/>
              </a:ext>
            </a:extLst>
          </p:cNvPr>
          <p:cNvSpPr>
            <a:spLocks noGrp="1"/>
          </p:cNvSpPr>
          <p:nvPr>
            <p:ph idx="1"/>
          </p:nvPr>
        </p:nvSpPr>
        <p:spPr/>
        <p:txBody>
          <a:bodyPr vert="horz" lIns="91440" tIns="45720" rIns="91440" bIns="45720" rtlCol="0" anchor="t">
            <a:normAutofit/>
          </a:bodyPr>
          <a:lstStyle/>
          <a:p>
            <a:pPr marL="0" indent="0">
              <a:buNone/>
            </a:pPr>
            <a:r>
              <a:rPr lang="en-US" b="0" i="0">
                <a:solidFill>
                  <a:srgbClr val="222222"/>
                </a:solidFill>
                <a:effectLst/>
                <a:latin typeface="Arial"/>
                <a:cs typeface="Arial"/>
              </a:rPr>
              <a:t>I write verbatim and replace a few words with synonyms and indicate the source. Is it okey?</a:t>
            </a:r>
            <a:r>
              <a:rPr lang="en-US">
                <a:solidFill>
                  <a:srgbClr val="222222"/>
                </a:solidFill>
                <a:latin typeface="Arial"/>
                <a:cs typeface="Arial"/>
              </a:rPr>
              <a:t> Click on either:</a:t>
            </a:r>
          </a:p>
          <a:p>
            <a:pPr marL="0" indent="0">
              <a:buNone/>
            </a:pPr>
            <a:endParaRPr lang="en-US" b="0" i="0">
              <a:solidFill>
                <a:srgbClr val="222222"/>
              </a:solidFill>
              <a:effectLst/>
              <a:latin typeface="Arial"/>
              <a:cs typeface="Arial"/>
            </a:endParaRPr>
          </a:p>
          <a:p>
            <a:pPr marL="0" indent="0">
              <a:buNone/>
            </a:pPr>
            <a:endParaRPr lang="en-US">
              <a:solidFill>
                <a:srgbClr val="222222"/>
              </a:solidFill>
              <a:latin typeface="Arial"/>
              <a:cs typeface="Arial"/>
            </a:endParaRPr>
          </a:p>
          <a:p>
            <a:pPr marL="0" indent="0">
              <a:buNone/>
            </a:pPr>
            <a:endParaRPr lang="en-US" b="0" i="0">
              <a:solidFill>
                <a:srgbClr val="222222"/>
              </a:solidFill>
              <a:effectLst/>
              <a:latin typeface="Arial" panose="020B0604020202020204" pitchFamily="34" charset="0"/>
            </a:endParaRPr>
          </a:p>
          <a:p>
            <a:endParaRPr lang="en-US">
              <a:solidFill>
                <a:srgbClr val="222222"/>
              </a:solidFill>
              <a:latin typeface="Arial" panose="020B0604020202020204" pitchFamily="34" charset="0"/>
            </a:endParaRPr>
          </a:p>
          <a:p>
            <a:endParaRPr lang="en-US">
              <a:solidFill>
                <a:srgbClr val="222222"/>
              </a:solidFill>
              <a:latin typeface="Arial" panose="020B0604020202020204" pitchFamily="34" charset="0"/>
            </a:endParaRPr>
          </a:p>
          <a:p>
            <a:pPr marL="0" indent="0">
              <a:buNone/>
            </a:pPr>
            <a:r>
              <a:rPr kumimoji="0" lang="sv-SE" altLang="sv-SE" sz="2800" b="0" i="0" u="none" strike="noStrike" cap="none" normalizeH="0" baseline="0">
                <a:ln>
                  <a:noFill/>
                </a:ln>
                <a:solidFill>
                  <a:srgbClr val="222222"/>
                </a:solidFill>
                <a:effectLst/>
                <a:latin typeface="inherit"/>
              </a:rPr>
              <a:t>No. </a:t>
            </a:r>
            <a:r>
              <a:rPr kumimoji="0" lang="sv-SE" altLang="sv-SE" sz="2800" b="0" i="0" u="none" strike="noStrike" cap="none" normalizeH="0" baseline="0" err="1">
                <a:ln>
                  <a:noFill/>
                </a:ln>
                <a:solidFill>
                  <a:srgbClr val="222222"/>
                </a:solidFill>
                <a:effectLst/>
                <a:latin typeface="inherit"/>
              </a:rPr>
              <a:t>You</a:t>
            </a:r>
            <a:r>
              <a:rPr kumimoji="0" lang="sv-SE" altLang="sv-SE" sz="2800" b="0" i="0" u="none" strike="noStrike" cap="none" normalizeH="0" baseline="0">
                <a:ln>
                  <a:noFill/>
                </a:ln>
                <a:solidFill>
                  <a:srgbClr val="222222"/>
                </a:solidFill>
                <a:effectLst/>
                <a:latin typeface="inherit"/>
              </a:rPr>
              <a:t> must </a:t>
            </a:r>
            <a:r>
              <a:rPr kumimoji="0" lang="sv-SE" altLang="sv-SE" sz="2800" b="0" i="0" u="none" strike="noStrike" cap="none" normalizeH="0" baseline="0" err="1">
                <a:ln>
                  <a:noFill/>
                </a:ln>
                <a:solidFill>
                  <a:srgbClr val="222222"/>
                </a:solidFill>
                <a:effectLst/>
                <a:latin typeface="inherit"/>
              </a:rPr>
              <a:t>reproduce</a:t>
            </a:r>
            <a:r>
              <a:rPr kumimoji="0" lang="sv-SE" altLang="sv-SE" sz="2800" b="0" i="0" u="none" strike="noStrike" cap="none" normalizeH="0" baseline="0">
                <a:ln>
                  <a:noFill/>
                </a:ln>
                <a:solidFill>
                  <a:srgbClr val="222222"/>
                </a:solidFill>
                <a:effectLst/>
                <a:latin typeface="inherit"/>
              </a:rPr>
              <a:t> the </a:t>
            </a:r>
            <a:r>
              <a:rPr kumimoji="0" lang="sv-SE" altLang="sv-SE" sz="2800" b="0" i="0" u="none" strike="noStrike" cap="none" normalizeH="0" baseline="0" err="1">
                <a:ln>
                  <a:noFill/>
                </a:ln>
                <a:solidFill>
                  <a:srgbClr val="222222"/>
                </a:solidFill>
                <a:effectLst/>
                <a:latin typeface="inherit"/>
              </a:rPr>
              <a:t>content</a:t>
            </a:r>
            <a:r>
              <a:rPr kumimoji="0" lang="sv-SE" altLang="sv-SE" sz="2800" b="0" i="0" u="none" strike="noStrike" cap="none" normalizeH="0" baseline="0">
                <a:ln>
                  <a:noFill/>
                </a:ln>
                <a:solidFill>
                  <a:srgbClr val="222222"/>
                </a:solidFill>
                <a:effectLst/>
                <a:latin typeface="inherit"/>
              </a:rPr>
              <a:t> in </a:t>
            </a:r>
            <a:r>
              <a:rPr kumimoji="0" lang="sv-SE" altLang="sv-SE" sz="2800" b="0" i="0" u="none" strike="noStrike" cap="none" normalizeH="0" baseline="0" err="1">
                <a:ln>
                  <a:noFill/>
                </a:ln>
                <a:solidFill>
                  <a:srgbClr val="222222"/>
                </a:solidFill>
                <a:effectLst/>
                <a:latin typeface="inherit"/>
              </a:rPr>
              <a:t>your</a:t>
            </a:r>
            <a:r>
              <a:rPr kumimoji="0" lang="sv-SE" altLang="sv-SE" sz="2800" b="0" i="0" u="none" strike="noStrike" cap="none" normalizeH="0" baseline="0">
                <a:ln>
                  <a:noFill/>
                </a:ln>
                <a:solidFill>
                  <a:srgbClr val="222222"/>
                </a:solidFill>
                <a:effectLst/>
                <a:latin typeface="inherit"/>
              </a:rPr>
              <a:t> </a:t>
            </a:r>
            <a:r>
              <a:rPr kumimoji="0" lang="sv-SE" altLang="sv-SE" sz="2800" b="0" i="0" u="none" strike="noStrike" cap="none" normalizeH="0" baseline="0" err="1">
                <a:ln>
                  <a:noFill/>
                </a:ln>
                <a:solidFill>
                  <a:srgbClr val="222222"/>
                </a:solidFill>
                <a:effectLst/>
                <a:latin typeface="inherit"/>
              </a:rPr>
              <a:t>own</a:t>
            </a:r>
            <a:r>
              <a:rPr kumimoji="0" lang="sv-SE" altLang="sv-SE" sz="2800" b="0" i="0" u="none" strike="noStrike" cap="none" normalizeH="0" baseline="0">
                <a:ln>
                  <a:noFill/>
                </a:ln>
                <a:solidFill>
                  <a:srgbClr val="222222"/>
                </a:solidFill>
                <a:effectLst/>
                <a:latin typeface="inherit"/>
              </a:rPr>
              <a:t> </a:t>
            </a:r>
            <a:r>
              <a:rPr kumimoji="0" lang="sv-SE" altLang="sv-SE" sz="2800" b="0" i="0" u="none" strike="noStrike" cap="none" normalizeH="0" baseline="0" err="1">
                <a:ln>
                  <a:noFill/>
                </a:ln>
                <a:solidFill>
                  <a:srgbClr val="222222"/>
                </a:solidFill>
                <a:effectLst/>
                <a:latin typeface="inherit"/>
              </a:rPr>
              <a:t>words</a:t>
            </a:r>
            <a:r>
              <a:rPr lang="sv-SE" altLang="sv-SE">
                <a:solidFill>
                  <a:srgbClr val="222222"/>
                </a:solidFill>
                <a:latin typeface="inherit"/>
              </a:rPr>
              <a:t>.</a:t>
            </a:r>
            <a:endParaRPr lang="en-US">
              <a:solidFill>
                <a:srgbClr val="222222"/>
              </a:solidFill>
              <a:latin typeface="Arial" panose="020B0604020202020204" pitchFamily="34" charset="0"/>
            </a:endParaRPr>
          </a:p>
          <a:p>
            <a:endParaRPr lang="en-US">
              <a:solidFill>
                <a:srgbClr val="222222"/>
              </a:solidFill>
              <a:latin typeface="Arial" panose="020B0604020202020204" pitchFamily="34" charset="0"/>
            </a:endParaRPr>
          </a:p>
          <a:p>
            <a:endParaRPr lang="sv-SE"/>
          </a:p>
        </p:txBody>
      </p:sp>
      <p:sp>
        <p:nvSpPr>
          <p:cNvPr id="4" name="Rectangle 1">
            <a:extLst>
              <a:ext uri="{FF2B5EF4-FFF2-40B4-BE49-F238E27FC236}">
                <a16:creationId xmlns:a16="http://schemas.microsoft.com/office/drawing/2014/main" id="{797E8A0E-5F21-4879-8431-79978A936403}"/>
              </a:ext>
            </a:extLst>
          </p:cNvPr>
          <p:cNvSpPr>
            <a:spLocks noChangeArrowheads="1"/>
          </p:cNvSpPr>
          <p:nvPr/>
        </p:nvSpPr>
        <p:spPr bwMode="auto">
          <a:xfrm>
            <a:off x="979714" y="5557407"/>
            <a:ext cx="22442" cy="97471"/>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800" b="0" i="0" u="none" strike="noStrike" cap="none" normalizeH="0" baseline="0">
                <a:ln>
                  <a:noFill/>
                </a:ln>
                <a:solidFill>
                  <a:schemeClr val="tx1"/>
                </a:solidFill>
                <a:effectLst/>
              </a:rPr>
              <a:t> </a:t>
            </a:r>
            <a:endParaRPr kumimoji="0" lang="sv-SE" altLang="sv-SE" sz="1800" b="0" i="0" u="none" strike="noStrike" cap="none" normalizeH="0" baseline="0">
              <a:ln>
                <a:noFill/>
              </a:ln>
              <a:solidFill>
                <a:schemeClr val="tx1"/>
              </a:solidFill>
              <a:effectLst/>
              <a:latin typeface="Arial" panose="020B0604020202020204" pitchFamily="34" charset="0"/>
            </a:endParaRPr>
          </a:p>
        </p:txBody>
      </p:sp>
      <p:pic>
        <p:nvPicPr>
          <p:cNvPr id="6" name="Bildobjekt 5">
            <a:extLst>
              <a:ext uri="{FF2B5EF4-FFF2-40B4-BE49-F238E27FC236}">
                <a16:creationId xmlns:a16="http://schemas.microsoft.com/office/drawing/2014/main" id="{6B22B3E3-41B4-4ABF-A229-62E30428E257}"/>
              </a:ext>
            </a:extLst>
          </p:cNvPr>
          <p:cNvPicPr>
            <a:picLocks noChangeAspect="1"/>
          </p:cNvPicPr>
          <p:nvPr/>
        </p:nvPicPr>
        <p:blipFill>
          <a:blip r:embed="rId3"/>
          <a:stretch>
            <a:fillRect/>
          </a:stretch>
        </p:blipFill>
        <p:spPr>
          <a:xfrm>
            <a:off x="3860997" y="2927154"/>
            <a:ext cx="3427409" cy="2117457"/>
          </a:xfrm>
          <a:prstGeom prst="rect">
            <a:avLst/>
          </a:prstGeom>
        </p:spPr>
      </p:pic>
    </p:spTree>
    <p:extLst>
      <p:ext uri="{BB962C8B-B14F-4D97-AF65-F5344CB8AC3E}">
        <p14:creationId xmlns:p14="http://schemas.microsoft.com/office/powerpoint/2010/main" val="391571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 calcmode="lin" valueType="num">
                                      <p:cBhvr additive="base">
                                        <p:cTn id="12"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8A26878-39ED-4A5F-A5D8-5EA18208EBB8}"/>
              </a:ext>
            </a:extLst>
          </p:cNvPr>
          <p:cNvSpPr>
            <a:spLocks noGrp="1"/>
          </p:cNvSpPr>
          <p:nvPr>
            <p:ph type="title"/>
          </p:nvPr>
        </p:nvSpPr>
        <p:spPr/>
        <p:txBody>
          <a:bodyPr/>
          <a:lstStyle/>
          <a:p>
            <a:r>
              <a:rPr lang="sv-SE" err="1"/>
              <a:t>Let’s</a:t>
            </a:r>
            <a:r>
              <a:rPr lang="sv-SE"/>
              <a:t> try it </a:t>
            </a:r>
            <a:r>
              <a:rPr lang="sv-SE" err="1"/>
              <a:t>ourselves</a:t>
            </a:r>
            <a:r>
              <a:rPr lang="sv-SE"/>
              <a:t>!</a:t>
            </a:r>
          </a:p>
        </p:txBody>
      </p:sp>
      <p:sp>
        <p:nvSpPr>
          <p:cNvPr id="3" name="Platshållare för innehåll 2">
            <a:extLst>
              <a:ext uri="{FF2B5EF4-FFF2-40B4-BE49-F238E27FC236}">
                <a16:creationId xmlns:a16="http://schemas.microsoft.com/office/drawing/2014/main" id="{EE48FC9C-DF13-4954-86D3-71C49876FAB7}"/>
              </a:ext>
            </a:extLst>
          </p:cNvPr>
          <p:cNvSpPr>
            <a:spLocks noGrp="1"/>
          </p:cNvSpPr>
          <p:nvPr>
            <p:ph idx="1"/>
          </p:nvPr>
        </p:nvSpPr>
        <p:spPr/>
        <p:txBody>
          <a:bodyPr>
            <a:normAutofit/>
          </a:bodyPr>
          <a:lstStyle/>
          <a:p>
            <a:pPr marL="0" indent="0">
              <a:buNone/>
            </a:pPr>
            <a:r>
              <a:rPr lang="en-US" b="0" i="0">
                <a:solidFill>
                  <a:srgbClr val="222222"/>
                </a:solidFill>
                <a:effectLst/>
                <a:latin typeface="Arial" panose="020B0604020202020204" pitchFamily="34" charset="0"/>
              </a:rPr>
              <a:t>I have been a student at another university and reuse previous text passages from my texts. That's okay, right?</a:t>
            </a:r>
            <a:r>
              <a:rPr lang="en-US">
                <a:solidFill>
                  <a:srgbClr val="222222"/>
                </a:solidFill>
                <a:latin typeface="Arial"/>
                <a:cs typeface="Arial"/>
              </a:rPr>
              <a:t> Click on either:</a:t>
            </a:r>
            <a:endParaRPr lang="en-US">
              <a:solidFill>
                <a:srgbClr val="222222"/>
              </a:solidFill>
              <a:latin typeface="Arial" panose="020B0604020202020204" pitchFamily="34" charset="0"/>
            </a:endParaRPr>
          </a:p>
          <a:p>
            <a:endParaRPr lang="en-US">
              <a:solidFill>
                <a:srgbClr val="222222"/>
              </a:solidFill>
              <a:latin typeface="Arial" panose="020B0604020202020204" pitchFamily="34" charset="0"/>
            </a:endParaRPr>
          </a:p>
          <a:p>
            <a:pPr marL="0" indent="0">
              <a:buNone/>
            </a:pPr>
            <a:r>
              <a:rPr lang="en-US">
                <a:solidFill>
                  <a:srgbClr val="222222"/>
                </a:solidFill>
                <a:latin typeface="Arial" panose="020B0604020202020204" pitchFamily="34" charset="0"/>
              </a:rPr>
              <a:t>                               Yes		 or 		</a:t>
            </a:r>
            <a:endParaRPr lang="en-US" b="0" i="0">
              <a:solidFill>
                <a:srgbClr val="222222"/>
              </a:solidFill>
              <a:effectLst/>
              <a:latin typeface="Arial" panose="020B0604020202020204" pitchFamily="34" charset="0"/>
            </a:endParaRPr>
          </a:p>
          <a:p>
            <a:pPr marL="0" indent="0">
              <a:buNone/>
            </a:pPr>
            <a:endParaRPr lang="en-US" altLang="sv-SE">
              <a:solidFill>
                <a:srgbClr val="222222"/>
              </a:solidFill>
              <a:latin typeface="Arial" panose="020B0604020202020204" pitchFamily="34" charset="0"/>
            </a:endParaRPr>
          </a:p>
          <a:p>
            <a:pPr marL="0" indent="0">
              <a:buNone/>
            </a:pPr>
            <a:endParaRPr kumimoji="0" lang="sv-SE" altLang="sv-SE" sz="2800" b="0" i="0" u="none" strike="noStrike" cap="none" normalizeH="0" baseline="0">
              <a:ln>
                <a:noFill/>
              </a:ln>
              <a:solidFill>
                <a:srgbClr val="222222"/>
              </a:solidFill>
              <a:effectLst/>
              <a:latin typeface="inherit"/>
            </a:endParaRPr>
          </a:p>
          <a:p>
            <a:endParaRPr kumimoji="0" lang="sv-SE" altLang="sv-SE" sz="2800" b="0" i="0" u="none" strike="noStrike" cap="none" normalizeH="0" baseline="0">
              <a:ln>
                <a:noFill/>
              </a:ln>
              <a:solidFill>
                <a:srgbClr val="222222"/>
              </a:solidFill>
              <a:effectLst/>
              <a:latin typeface="inherit"/>
            </a:endParaRPr>
          </a:p>
          <a:p>
            <a:pPr marL="0" indent="0">
              <a:buNone/>
            </a:pPr>
            <a:r>
              <a:rPr kumimoji="0" lang="sv-SE" altLang="sv-SE" sz="2800" b="0" i="0" u="none" strike="noStrike" cap="none" normalizeH="0" baseline="0">
                <a:ln>
                  <a:noFill/>
                </a:ln>
                <a:solidFill>
                  <a:srgbClr val="222222"/>
                </a:solidFill>
                <a:effectLst/>
                <a:latin typeface="inherit"/>
              </a:rPr>
              <a:t>No, it is not </a:t>
            </a:r>
            <a:r>
              <a:rPr kumimoji="0" lang="sv-SE" altLang="sv-SE" sz="2800" b="0" i="0" u="none" strike="noStrike" cap="none" normalizeH="0" baseline="0" err="1">
                <a:ln>
                  <a:noFill/>
                </a:ln>
                <a:solidFill>
                  <a:srgbClr val="222222"/>
                </a:solidFill>
                <a:effectLst/>
                <a:latin typeface="inherit"/>
              </a:rPr>
              <a:t>allowed</a:t>
            </a:r>
            <a:r>
              <a:rPr kumimoji="0" lang="sv-SE" altLang="sv-SE" sz="2800" b="0" i="0" u="none" strike="noStrike" cap="none" normalizeH="0" baseline="0">
                <a:ln>
                  <a:noFill/>
                </a:ln>
                <a:solidFill>
                  <a:srgbClr val="222222"/>
                </a:solidFill>
                <a:effectLst/>
                <a:latin typeface="inherit"/>
              </a:rPr>
              <a:t> to </a:t>
            </a:r>
            <a:r>
              <a:rPr kumimoji="0" lang="sv-SE" altLang="sv-SE" sz="2800" b="0" i="0" u="none" strike="noStrike" cap="none" normalizeH="0" baseline="0" err="1">
                <a:ln>
                  <a:noFill/>
                </a:ln>
                <a:solidFill>
                  <a:srgbClr val="222222"/>
                </a:solidFill>
                <a:effectLst/>
                <a:latin typeface="inherit"/>
              </a:rPr>
              <a:t>reuse</a:t>
            </a:r>
            <a:r>
              <a:rPr kumimoji="0" lang="sv-SE" altLang="sv-SE" sz="2800" b="0" i="0" u="none" strike="noStrike" cap="none" normalizeH="0" baseline="0">
                <a:ln>
                  <a:noFill/>
                </a:ln>
                <a:solidFill>
                  <a:srgbClr val="222222"/>
                </a:solidFill>
                <a:effectLst/>
                <a:latin typeface="inherit"/>
              </a:rPr>
              <a:t> </a:t>
            </a:r>
            <a:r>
              <a:rPr kumimoji="0" lang="sv-SE" altLang="sv-SE" sz="2800" b="0" i="0" u="none" strike="noStrike" cap="none" normalizeH="0" baseline="0" err="1">
                <a:ln>
                  <a:noFill/>
                </a:ln>
                <a:solidFill>
                  <a:srgbClr val="222222"/>
                </a:solidFill>
                <a:effectLst/>
                <a:latin typeface="inherit"/>
              </a:rPr>
              <a:t>own</a:t>
            </a:r>
            <a:r>
              <a:rPr kumimoji="0" lang="sv-SE" altLang="sv-SE" sz="2800" b="0" i="0" u="none" strike="noStrike" cap="none" normalizeH="0" baseline="0">
                <a:ln>
                  <a:noFill/>
                </a:ln>
                <a:solidFill>
                  <a:srgbClr val="222222"/>
                </a:solidFill>
                <a:effectLst/>
                <a:latin typeface="inherit"/>
              </a:rPr>
              <a:t> </a:t>
            </a:r>
            <a:r>
              <a:rPr kumimoji="0" lang="sv-SE" altLang="sv-SE" sz="2800" b="0" i="0" u="none" strike="noStrike" cap="none" normalizeH="0" baseline="0" err="1">
                <a:ln>
                  <a:noFill/>
                </a:ln>
                <a:solidFill>
                  <a:srgbClr val="222222"/>
                </a:solidFill>
                <a:effectLst/>
                <a:latin typeface="inherit"/>
              </a:rPr>
              <a:t>previously</a:t>
            </a:r>
            <a:r>
              <a:rPr kumimoji="0" lang="sv-SE" altLang="sv-SE" sz="2800" b="0" i="0" u="none" strike="noStrike" cap="none" normalizeH="0" baseline="0">
                <a:ln>
                  <a:noFill/>
                </a:ln>
                <a:solidFill>
                  <a:srgbClr val="222222"/>
                </a:solidFill>
                <a:effectLst/>
                <a:latin typeface="inherit"/>
              </a:rPr>
              <a:t> </a:t>
            </a:r>
            <a:r>
              <a:rPr kumimoji="0" lang="sv-SE" altLang="sv-SE" sz="2800" b="0" i="0" u="none" strike="noStrike" cap="none" normalizeH="0" baseline="0" err="1">
                <a:ln>
                  <a:noFill/>
                </a:ln>
                <a:solidFill>
                  <a:srgbClr val="222222"/>
                </a:solidFill>
                <a:effectLst/>
                <a:latin typeface="inherit"/>
              </a:rPr>
              <a:t>examined</a:t>
            </a:r>
            <a:r>
              <a:rPr kumimoji="0" lang="sv-SE" altLang="sv-SE" sz="2800" b="0" i="0" u="none" strike="noStrike" cap="none" normalizeH="0" baseline="0">
                <a:ln>
                  <a:noFill/>
                </a:ln>
                <a:solidFill>
                  <a:srgbClr val="222222"/>
                </a:solidFill>
                <a:effectLst/>
                <a:latin typeface="inherit"/>
              </a:rPr>
              <a:t> </a:t>
            </a:r>
            <a:r>
              <a:rPr kumimoji="0" lang="sv-SE" altLang="sv-SE" sz="2800" b="0" i="0" u="none" strike="noStrike" cap="none" normalizeH="0" baseline="0" err="1">
                <a:ln>
                  <a:noFill/>
                </a:ln>
                <a:solidFill>
                  <a:srgbClr val="222222"/>
                </a:solidFill>
                <a:effectLst/>
                <a:latin typeface="inherit"/>
              </a:rPr>
              <a:t>work</a:t>
            </a:r>
            <a:r>
              <a:rPr kumimoji="0" lang="sv-SE" altLang="sv-SE" sz="2800" b="0" i="0" u="none" strike="noStrike" cap="none" normalizeH="0" baseline="0">
                <a:ln>
                  <a:noFill/>
                </a:ln>
                <a:solidFill>
                  <a:srgbClr val="222222"/>
                </a:solidFill>
                <a:effectLst/>
                <a:latin typeface="inherit"/>
              </a:rPr>
              <a:t> </a:t>
            </a:r>
            <a:r>
              <a:rPr kumimoji="0" lang="sv-SE" altLang="sv-SE" sz="2800" b="0" i="0" u="none" strike="noStrike" cap="none" normalizeH="0" baseline="0" err="1">
                <a:ln>
                  <a:noFill/>
                </a:ln>
                <a:solidFill>
                  <a:srgbClr val="222222"/>
                </a:solidFill>
                <a:effectLst/>
                <a:latin typeface="inherit"/>
              </a:rPr>
              <a:t>without</a:t>
            </a:r>
            <a:r>
              <a:rPr kumimoji="0" lang="sv-SE" altLang="sv-SE" sz="2800" b="0" i="0" u="none" strike="noStrike" cap="none" normalizeH="0" baseline="0">
                <a:ln>
                  <a:noFill/>
                </a:ln>
                <a:solidFill>
                  <a:srgbClr val="222222"/>
                </a:solidFill>
                <a:effectLst/>
                <a:latin typeface="inherit"/>
              </a:rPr>
              <a:t> </a:t>
            </a:r>
            <a:r>
              <a:rPr kumimoji="0" lang="sv-SE" altLang="sv-SE" sz="2800" b="0" i="0" u="none" strike="noStrike" cap="none" normalizeH="0" baseline="0" err="1">
                <a:ln>
                  <a:noFill/>
                </a:ln>
                <a:solidFill>
                  <a:srgbClr val="222222"/>
                </a:solidFill>
                <a:effectLst/>
                <a:latin typeface="inherit"/>
              </a:rPr>
              <a:t>referencing</a:t>
            </a:r>
            <a:r>
              <a:rPr kumimoji="0" lang="sv-SE" altLang="sv-SE" sz="2800" b="0" i="0" u="none" strike="noStrike" cap="none" normalizeH="0" baseline="0">
                <a:ln>
                  <a:noFill/>
                </a:ln>
                <a:solidFill>
                  <a:srgbClr val="222222"/>
                </a:solidFill>
                <a:effectLst/>
                <a:latin typeface="inherit"/>
              </a:rPr>
              <a:t>, so-</a:t>
            </a:r>
            <a:r>
              <a:rPr kumimoji="0" lang="sv-SE" altLang="sv-SE" sz="2800" b="0" i="0" u="none" strike="noStrike" cap="none" normalizeH="0" baseline="0" err="1">
                <a:ln>
                  <a:noFill/>
                </a:ln>
                <a:solidFill>
                  <a:srgbClr val="222222"/>
                </a:solidFill>
                <a:effectLst/>
                <a:latin typeface="inherit"/>
              </a:rPr>
              <a:t>called</a:t>
            </a:r>
            <a:r>
              <a:rPr kumimoji="0" lang="sv-SE" altLang="sv-SE" sz="2800" b="0" i="0" u="none" strike="noStrike" cap="none" normalizeH="0" baseline="0">
                <a:ln>
                  <a:noFill/>
                </a:ln>
                <a:solidFill>
                  <a:srgbClr val="222222"/>
                </a:solidFill>
                <a:effectLst/>
                <a:latin typeface="inherit"/>
              </a:rPr>
              <a:t> </a:t>
            </a:r>
            <a:r>
              <a:rPr kumimoji="0" lang="sv-SE" altLang="sv-SE" sz="2800" b="1" i="0" u="none" strike="noStrike" cap="none" normalizeH="0" baseline="0" err="1">
                <a:ln>
                  <a:noFill/>
                </a:ln>
                <a:solidFill>
                  <a:srgbClr val="222222"/>
                </a:solidFill>
                <a:effectLst/>
                <a:latin typeface="inherit"/>
              </a:rPr>
              <a:t>self-plagiarism</a:t>
            </a:r>
            <a:r>
              <a:rPr kumimoji="0" lang="sv-SE" altLang="sv-SE" sz="2800" b="0" i="0" u="none" strike="noStrike" cap="none" normalizeH="0" baseline="0">
                <a:ln>
                  <a:noFill/>
                </a:ln>
                <a:solidFill>
                  <a:srgbClr val="222222"/>
                </a:solidFill>
                <a:effectLst/>
                <a:latin typeface="inherit"/>
              </a:rPr>
              <a:t>.</a:t>
            </a:r>
            <a:endParaRPr lang="en-US">
              <a:solidFill>
                <a:srgbClr val="222222"/>
              </a:solidFill>
              <a:latin typeface="Arial" panose="020B0604020202020204" pitchFamily="34" charset="0"/>
            </a:endParaRPr>
          </a:p>
          <a:p>
            <a:endParaRPr lang="en-US">
              <a:solidFill>
                <a:srgbClr val="222222"/>
              </a:solidFill>
              <a:latin typeface="Arial" panose="020B0604020202020204" pitchFamily="34" charset="0"/>
            </a:endParaRPr>
          </a:p>
          <a:p>
            <a:endParaRPr lang="en-US">
              <a:solidFill>
                <a:srgbClr val="222222"/>
              </a:solidFill>
              <a:latin typeface="Arial" panose="020B0604020202020204" pitchFamily="34" charset="0"/>
            </a:endParaRPr>
          </a:p>
          <a:p>
            <a:endParaRPr lang="en-US">
              <a:solidFill>
                <a:srgbClr val="222222"/>
              </a:solidFill>
              <a:latin typeface="Arial" panose="020B0604020202020204" pitchFamily="34" charset="0"/>
            </a:endParaRPr>
          </a:p>
          <a:p>
            <a:endParaRPr lang="en-US">
              <a:solidFill>
                <a:srgbClr val="222222"/>
              </a:solidFill>
              <a:latin typeface="Arial" panose="020B0604020202020204" pitchFamily="34" charset="0"/>
            </a:endParaRPr>
          </a:p>
          <a:p>
            <a:endParaRPr lang="sv-SE"/>
          </a:p>
        </p:txBody>
      </p:sp>
      <p:sp>
        <p:nvSpPr>
          <p:cNvPr id="4" name="Rectangle 1">
            <a:extLst>
              <a:ext uri="{FF2B5EF4-FFF2-40B4-BE49-F238E27FC236}">
                <a16:creationId xmlns:a16="http://schemas.microsoft.com/office/drawing/2014/main" id="{DDEF83CE-11D5-46BB-82FD-09DF6A196FF9}"/>
              </a:ext>
            </a:extLst>
          </p:cNvPr>
          <p:cNvSpPr>
            <a:spLocks noChangeArrowheads="1"/>
          </p:cNvSpPr>
          <p:nvPr/>
        </p:nvSpPr>
        <p:spPr bwMode="auto">
          <a:xfrm>
            <a:off x="0" y="79837"/>
            <a:ext cx="89768" cy="29752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2100" b="0" i="0" u="none" strike="noStrike" cap="none" normalizeH="0" baseline="0">
                <a:ln>
                  <a:noFill/>
                </a:ln>
                <a:solidFill>
                  <a:srgbClr val="222222"/>
                </a:solidFill>
                <a:effectLst/>
                <a:latin typeface="inherit"/>
              </a:rPr>
              <a:t>.</a:t>
            </a:r>
            <a:r>
              <a:rPr kumimoji="0" lang="sv-SE" altLang="sv-SE" sz="800" b="0" i="0" u="none" strike="noStrike" cap="none" normalizeH="0" baseline="0">
                <a:ln>
                  <a:noFill/>
                </a:ln>
                <a:solidFill>
                  <a:schemeClr val="tx1"/>
                </a:solidFill>
                <a:effectLst/>
              </a:rPr>
              <a:t> </a:t>
            </a:r>
            <a:endParaRPr kumimoji="0" lang="sv-SE" altLang="sv-SE" sz="1800" b="0" i="0" u="none" strike="noStrike" cap="none" normalizeH="0" baseline="0">
              <a:ln>
                <a:noFill/>
              </a:ln>
              <a:solidFill>
                <a:schemeClr val="tx1"/>
              </a:solidFill>
              <a:effectLst/>
              <a:latin typeface="Arial" panose="020B0604020202020204" pitchFamily="34" charset="0"/>
            </a:endParaRPr>
          </a:p>
        </p:txBody>
      </p:sp>
      <p:pic>
        <p:nvPicPr>
          <p:cNvPr id="6" name="Bildobjekt 5">
            <a:extLst>
              <a:ext uri="{FF2B5EF4-FFF2-40B4-BE49-F238E27FC236}">
                <a16:creationId xmlns:a16="http://schemas.microsoft.com/office/drawing/2014/main" id="{E7D46633-977D-4781-8591-9DE23DD0D5BA}"/>
              </a:ext>
            </a:extLst>
          </p:cNvPr>
          <p:cNvPicPr>
            <a:picLocks noChangeAspect="1"/>
          </p:cNvPicPr>
          <p:nvPr/>
        </p:nvPicPr>
        <p:blipFill>
          <a:blip r:embed="rId2"/>
          <a:stretch>
            <a:fillRect/>
          </a:stretch>
        </p:blipFill>
        <p:spPr>
          <a:xfrm>
            <a:off x="3881545" y="2783316"/>
            <a:ext cx="3427409" cy="2117457"/>
          </a:xfrm>
          <a:prstGeom prst="rect">
            <a:avLst/>
          </a:prstGeom>
        </p:spPr>
      </p:pic>
    </p:spTree>
    <p:extLst>
      <p:ext uri="{BB962C8B-B14F-4D97-AF65-F5344CB8AC3E}">
        <p14:creationId xmlns:p14="http://schemas.microsoft.com/office/powerpoint/2010/main" val="3385673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470942B-2190-4F2B-B0E8-F5B5BEF6488C}"/>
              </a:ext>
            </a:extLst>
          </p:cNvPr>
          <p:cNvSpPr>
            <a:spLocks noGrp="1"/>
          </p:cNvSpPr>
          <p:nvPr>
            <p:ph type="title"/>
          </p:nvPr>
        </p:nvSpPr>
        <p:spPr>
          <a:xfrm>
            <a:off x="1136428" y="627564"/>
            <a:ext cx="7474172" cy="1325563"/>
          </a:xfrm>
        </p:spPr>
        <p:txBody>
          <a:bodyPr>
            <a:normAutofit/>
          </a:bodyPr>
          <a:lstStyle/>
          <a:p>
            <a:r>
              <a:rPr lang="sv-SE"/>
              <a:t>What is Urkund? </a:t>
            </a:r>
          </a:p>
        </p:txBody>
      </p:sp>
      <p:sp>
        <p:nvSpPr>
          <p:cNvPr id="3" name="Platshållare för innehåll 2">
            <a:extLst>
              <a:ext uri="{FF2B5EF4-FFF2-40B4-BE49-F238E27FC236}">
                <a16:creationId xmlns:a16="http://schemas.microsoft.com/office/drawing/2014/main" id="{D075ACCD-8D2E-4174-AE4C-2B03C9F4D0FA}"/>
              </a:ext>
            </a:extLst>
          </p:cNvPr>
          <p:cNvSpPr>
            <a:spLocks noGrp="1"/>
          </p:cNvSpPr>
          <p:nvPr>
            <p:ph idx="1"/>
          </p:nvPr>
        </p:nvSpPr>
        <p:spPr>
          <a:xfrm>
            <a:off x="947451" y="1575413"/>
            <a:ext cx="7628907" cy="5089792"/>
          </a:xfrm>
        </p:spPr>
        <p:txBody>
          <a:bodyPr anchor="ctr">
            <a:normAutofit/>
          </a:bodyPr>
          <a:lstStyle/>
          <a:p>
            <a:pPr marL="0" indent="0">
              <a:buNone/>
            </a:pPr>
            <a:r>
              <a:rPr lang="en-US" sz="2000" b="0" i="0">
                <a:effectLst/>
                <a:latin typeface="Lato"/>
              </a:rPr>
              <a:t>University West use a </a:t>
            </a:r>
            <a:r>
              <a:rPr lang="en-US" sz="2000" b="1" i="0">
                <a:effectLst/>
                <a:latin typeface="Lato"/>
              </a:rPr>
              <a:t>system called </a:t>
            </a:r>
            <a:r>
              <a:rPr lang="en-US" sz="2000" b="1" i="0" err="1">
                <a:effectLst/>
                <a:latin typeface="Lato"/>
              </a:rPr>
              <a:t>Urkund</a:t>
            </a:r>
            <a:r>
              <a:rPr lang="en-US" sz="2000" b="1" i="0">
                <a:effectLst/>
                <a:latin typeface="Lato"/>
              </a:rPr>
              <a:t> </a:t>
            </a:r>
            <a:r>
              <a:rPr lang="en-US" sz="2000" b="0" i="0">
                <a:effectLst/>
                <a:latin typeface="Lato"/>
              </a:rPr>
              <a:t>which is connected to the Internet, different publishers and other universities around the world. </a:t>
            </a:r>
          </a:p>
          <a:p>
            <a:pPr marL="0" indent="0">
              <a:buNone/>
            </a:pPr>
            <a:r>
              <a:rPr lang="en-US" sz="2000" b="0" i="0">
                <a:effectLst/>
                <a:latin typeface="Lato"/>
              </a:rPr>
              <a:t>It is used to find texts which are already “published” in other works such as exams, thesis, books, articles and so on.</a:t>
            </a:r>
            <a:br>
              <a:rPr lang="en-US" sz="2000" b="0" i="0">
                <a:effectLst/>
                <a:latin typeface="Lato"/>
              </a:rPr>
            </a:br>
            <a:endParaRPr lang="en-US" sz="2000" b="0" i="0">
              <a:effectLst/>
              <a:latin typeface="Lato"/>
            </a:endParaRPr>
          </a:p>
          <a:p>
            <a:r>
              <a:rPr lang="en-US" sz="2000">
                <a:effectLst/>
                <a:latin typeface="Lato"/>
              </a:rPr>
              <a:t>Please have in mind: to write a text with your own words will show your teacher how well you understand the subject.</a:t>
            </a:r>
            <a:r>
              <a:rPr lang="en-US" sz="2000">
                <a:latin typeface="Lato"/>
              </a:rPr>
              <a:t> </a:t>
            </a:r>
            <a:br>
              <a:rPr lang="en-US" sz="2000">
                <a:latin typeface="Lato"/>
              </a:rPr>
            </a:br>
            <a:endParaRPr lang="en-US" sz="2000">
              <a:latin typeface="Lato"/>
            </a:endParaRPr>
          </a:p>
          <a:p>
            <a:pPr lvl="1">
              <a:buFont typeface="Wingdings" panose="05000000000000000000" pitchFamily="2" charset="2"/>
              <a:buChar char="Ø"/>
            </a:pPr>
            <a:r>
              <a:rPr lang="en-US" sz="2000">
                <a:latin typeface="Lato"/>
              </a:rPr>
              <a:t>Check your text yourself before handing in</a:t>
            </a:r>
            <a:br>
              <a:rPr lang="en-US" sz="2000">
                <a:latin typeface="Lato"/>
              </a:rPr>
            </a:br>
            <a:endParaRPr lang="en-US" sz="2000">
              <a:latin typeface="Lato"/>
            </a:endParaRPr>
          </a:p>
          <a:p>
            <a:pPr lvl="1">
              <a:buFont typeface="Wingdings" panose="05000000000000000000" pitchFamily="2" charset="2"/>
              <a:buChar char="Ø"/>
            </a:pPr>
            <a:r>
              <a:rPr lang="en-US" sz="2000">
                <a:latin typeface="Lato"/>
              </a:rPr>
              <a:t>And remember: </a:t>
            </a:r>
          </a:p>
          <a:p>
            <a:pPr lvl="1">
              <a:buFont typeface="Wingdings" panose="05000000000000000000" pitchFamily="2" charset="2"/>
              <a:buChar char="Ø"/>
            </a:pPr>
            <a:endParaRPr lang="en-US" sz="2000">
              <a:latin typeface="Lato"/>
            </a:endParaRPr>
          </a:p>
          <a:p>
            <a:pPr marL="457200" lvl="1" indent="0">
              <a:buNone/>
            </a:pPr>
            <a:r>
              <a:rPr lang="en-US" sz="2000">
                <a:latin typeface="Lato"/>
              </a:rPr>
              <a:t>Cheaters deceive themselves - they don’t learn!</a:t>
            </a:r>
            <a:endParaRPr lang="en-US" sz="2000" i="1">
              <a:effectLst/>
              <a:latin typeface="Lato"/>
            </a:endParaRPr>
          </a:p>
          <a:p>
            <a:endParaRPr lang="sv-SE" sz="1500"/>
          </a:p>
        </p:txBody>
      </p:sp>
      <p:sp>
        <p:nvSpPr>
          <p:cNvPr id="13"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860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dobjekt 4">
            <a:extLst>
              <a:ext uri="{FF2B5EF4-FFF2-40B4-BE49-F238E27FC236}">
                <a16:creationId xmlns:a16="http://schemas.microsoft.com/office/drawing/2014/main" id="{A1FB1C3E-860C-4800-A27F-22878B25691B}"/>
              </a:ext>
            </a:extLst>
          </p:cNvPr>
          <p:cNvPicPr>
            <a:picLocks noChangeAspect="1"/>
          </p:cNvPicPr>
          <p:nvPr/>
        </p:nvPicPr>
        <p:blipFill>
          <a:blip r:embed="rId2"/>
          <a:stretch>
            <a:fillRect/>
          </a:stretch>
        </p:blipFill>
        <p:spPr>
          <a:xfrm>
            <a:off x="9254442" y="3239392"/>
            <a:ext cx="1462088" cy="379215"/>
          </a:xfrm>
          <a:prstGeom prst="rect">
            <a:avLst/>
          </a:prstGeom>
        </p:spPr>
      </p:pic>
    </p:spTree>
    <p:extLst>
      <p:ext uri="{BB962C8B-B14F-4D97-AF65-F5344CB8AC3E}">
        <p14:creationId xmlns:p14="http://schemas.microsoft.com/office/powerpoint/2010/main" val="2647957303"/>
      </p:ext>
    </p:extLst>
  </p:cSld>
  <p:clrMapOvr>
    <a:masterClrMapping/>
  </p:clrMapOvr>
</p:sld>
</file>

<file path=ppt/theme/theme1.xml><?xml version="1.0" encoding="utf-8"?>
<a:theme xmlns:a="http://schemas.openxmlformats.org/drawingml/2006/main" name="Office-tema">
  <a:themeElements>
    <a:clrScheme name="Office-t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568DC83F79FB13479770729FB63645B7" ma:contentTypeVersion="4" ma:contentTypeDescription="Skapa ett nytt dokument." ma:contentTypeScope="" ma:versionID="560e8135003b069a0c4e5d3bd0e17fef">
  <xsd:schema xmlns:xsd="http://www.w3.org/2001/XMLSchema" xmlns:xs="http://www.w3.org/2001/XMLSchema" xmlns:p="http://schemas.microsoft.com/office/2006/metadata/properties" xmlns:ns2="41a41c6b-6696-4c10-b4c5-d10045598c5a" targetNamespace="http://schemas.microsoft.com/office/2006/metadata/properties" ma:root="true" ma:fieldsID="df2353aaafbfb0d4b68753d2f80ae143" ns2:_="">
    <xsd:import namespace="41a41c6b-6696-4c10-b4c5-d10045598c5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a41c6b-6696-4c10-b4c5-d10045598c5a"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157D7C2-A66D-401D-B907-62752E340512}">
  <ds:schemaRefs>
    <ds:schemaRef ds:uri="http://schemas.microsoft.com/sharepoint/v3/contenttype/forms"/>
  </ds:schemaRefs>
</ds:datastoreItem>
</file>

<file path=customXml/itemProps2.xml><?xml version="1.0" encoding="utf-8"?>
<ds:datastoreItem xmlns:ds="http://schemas.openxmlformats.org/officeDocument/2006/customXml" ds:itemID="{6F8A71B4-FA2A-42AE-B811-23847C41F997}">
  <ds:schemaRefs>
    <ds:schemaRef ds:uri="41a41c6b-6696-4c10-b4c5-d10045598c5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6ECDF0C-CD3B-4C90-8DC2-1A3FAF486F74}">
  <ds:schemaRefs>
    <ds:schemaRef ds:uri="41a41c6b-6696-4c10-b4c5-d10045598c5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22</Slides>
  <Notes>18</Notes>
  <HiddenSlides>5</HiddenSlide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Office-tema</vt:lpstr>
      <vt:lpstr>Academic Studies in  Sweden</vt:lpstr>
      <vt:lpstr>PowerPoint Presentation</vt:lpstr>
      <vt:lpstr>Critical thinking skills? </vt:lpstr>
      <vt:lpstr>Writing assignments?</vt:lpstr>
      <vt:lpstr>What is plagiarism?</vt:lpstr>
      <vt:lpstr>Now follow two questions about plagiarism</vt:lpstr>
      <vt:lpstr>Let’s try it ourselves!</vt:lpstr>
      <vt:lpstr>Let’s try it ourselves!</vt:lpstr>
      <vt:lpstr>What is Urkund? </vt:lpstr>
      <vt:lpstr>Copyright</vt:lpstr>
      <vt:lpstr>PowerPoint Presentation</vt:lpstr>
      <vt:lpstr>PowerPoint Presentation</vt:lpstr>
      <vt:lpstr>PowerPoint Presentation</vt:lpstr>
      <vt:lpstr>PowerPoint Presentation</vt:lpstr>
      <vt:lpstr>PowerPoint Presentation</vt:lpstr>
      <vt:lpstr>Fika with the library</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Academic Studies in  Sweden</dc:title>
  <dc:creator>Astrid Olsson</dc:creator>
  <cp:revision>1</cp:revision>
  <dcterms:created xsi:type="dcterms:W3CDTF">2020-08-20T05:17:49Z</dcterms:created>
  <dcterms:modified xsi:type="dcterms:W3CDTF">2020-08-25T11:50:30Z</dcterms:modified>
</cp:coreProperties>
</file>