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57" r:id="rId2"/>
    <p:sldId id="310" r:id="rId3"/>
    <p:sldId id="307" r:id="rId4"/>
    <p:sldId id="289" r:id="rId5"/>
    <p:sldId id="299" r:id="rId6"/>
    <p:sldId id="293" r:id="rId7"/>
    <p:sldId id="314" r:id="rId8"/>
    <p:sldId id="312" r:id="rId9"/>
    <p:sldId id="315" r:id="rId10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8" autoAdjust="0"/>
    <p:restoredTop sz="77842" autoAdjust="0"/>
  </p:normalViewPr>
  <p:slideViewPr>
    <p:cSldViewPr>
      <p:cViewPr varScale="1">
        <p:scale>
          <a:sx n="30" d="100"/>
          <a:sy n="30" d="100"/>
        </p:scale>
        <p:origin x="34" y="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8092A4-1031-4007-A4C7-58C5C7B177FA}" type="doc">
      <dgm:prSet loTypeId="urn:microsoft.com/office/officeart/2005/8/layout/radial4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sv-SE"/>
        </a:p>
      </dgm:t>
    </dgm:pt>
    <dgm:pt modelId="{E18CAD8D-704E-4B4E-8883-F0046419BA79}">
      <dgm:prSet phldrT="[Text]" custT="1"/>
      <dgm:spPr/>
      <dgm:t>
        <a:bodyPr/>
        <a:lstStyle/>
        <a:p>
          <a:r>
            <a:rPr lang="sv-SE" sz="2000" dirty="0"/>
            <a:t>Förskolan Vara kommun</a:t>
          </a:r>
        </a:p>
      </dgm:t>
    </dgm:pt>
    <dgm:pt modelId="{132CD7DC-87DF-486D-8A0E-9C4D88D9E367}" type="parTrans" cxnId="{0BB97194-EB52-43F3-B3D5-B327FF280984}">
      <dgm:prSet/>
      <dgm:spPr/>
      <dgm:t>
        <a:bodyPr/>
        <a:lstStyle/>
        <a:p>
          <a:endParaRPr lang="sv-SE"/>
        </a:p>
      </dgm:t>
    </dgm:pt>
    <dgm:pt modelId="{072E3DD0-2B78-4056-A8FE-5670B718717D}" type="sibTrans" cxnId="{0BB97194-EB52-43F3-B3D5-B327FF280984}">
      <dgm:prSet/>
      <dgm:spPr/>
      <dgm:t>
        <a:bodyPr/>
        <a:lstStyle/>
        <a:p>
          <a:endParaRPr lang="sv-SE"/>
        </a:p>
      </dgm:t>
    </dgm:pt>
    <dgm:pt modelId="{EF819E68-522F-4EE5-9166-3EC3446BC85D}">
      <dgm:prSet phldrT="[Text]" custT="1"/>
      <dgm:spPr/>
      <dgm:t>
        <a:bodyPr/>
        <a:lstStyle/>
        <a:p>
          <a:r>
            <a:rPr lang="sv-SE" sz="1800" b="1" dirty="0"/>
            <a:t>Vara</a:t>
          </a:r>
          <a:endParaRPr lang="sv-SE" sz="1400" dirty="0"/>
        </a:p>
        <a:p>
          <a:r>
            <a:rPr lang="sv-SE" sz="1400" dirty="0"/>
            <a:t>1 specialpedagog</a:t>
          </a:r>
        </a:p>
        <a:p>
          <a:r>
            <a:rPr lang="sv-SE" sz="1400" dirty="0"/>
            <a:t>1 socialpedagog</a:t>
          </a:r>
        </a:p>
      </dgm:t>
    </dgm:pt>
    <dgm:pt modelId="{E2F228EC-B6BE-41FD-AC1C-DE0A13DB14E4}" type="parTrans" cxnId="{7D0C0312-7D84-4BA5-BEBC-F08650F6CA6E}">
      <dgm:prSet/>
      <dgm:spPr/>
      <dgm:t>
        <a:bodyPr/>
        <a:lstStyle/>
        <a:p>
          <a:endParaRPr lang="sv-SE"/>
        </a:p>
      </dgm:t>
    </dgm:pt>
    <dgm:pt modelId="{7E934C29-EBE1-4445-9FD9-FA5BE3CB671C}" type="sibTrans" cxnId="{7D0C0312-7D84-4BA5-BEBC-F08650F6CA6E}">
      <dgm:prSet/>
      <dgm:spPr/>
      <dgm:t>
        <a:bodyPr/>
        <a:lstStyle/>
        <a:p>
          <a:endParaRPr lang="sv-SE"/>
        </a:p>
      </dgm:t>
    </dgm:pt>
    <dgm:pt modelId="{1E5ACC99-51DA-4556-B5AC-DA73A4B7021E}">
      <dgm:prSet phldrT="[Text]" custT="1"/>
      <dgm:spPr/>
      <dgm:t>
        <a:bodyPr/>
        <a:lstStyle/>
        <a:p>
          <a:r>
            <a:rPr lang="sv-SE" sz="1600" b="1" dirty="0"/>
            <a:t>Arentorp/</a:t>
          </a:r>
          <a:r>
            <a:rPr lang="sv-SE" sz="1600" b="1" dirty="0" err="1"/>
            <a:t>Levene</a:t>
          </a:r>
          <a:r>
            <a:rPr lang="sv-SE" sz="1600" b="1" dirty="0"/>
            <a:t>/ Vedum</a:t>
          </a:r>
        </a:p>
        <a:p>
          <a:r>
            <a:rPr lang="sv-SE" sz="1400" i="0" dirty="0"/>
            <a:t>1 specialpedagog</a:t>
          </a:r>
        </a:p>
        <a:p>
          <a:r>
            <a:rPr lang="sv-SE" sz="1400" i="0" dirty="0"/>
            <a:t>1 socialpedagog</a:t>
          </a:r>
        </a:p>
      </dgm:t>
    </dgm:pt>
    <dgm:pt modelId="{DECDEFF7-A3D3-4397-9083-C8148278C968}" type="parTrans" cxnId="{223581F5-B5FC-4EA3-BB6F-DEF014E24E97}">
      <dgm:prSet/>
      <dgm:spPr/>
      <dgm:t>
        <a:bodyPr/>
        <a:lstStyle/>
        <a:p>
          <a:endParaRPr lang="sv-SE"/>
        </a:p>
      </dgm:t>
    </dgm:pt>
    <dgm:pt modelId="{0D2CB5B0-DEC8-4C72-B949-D8E777EB9103}" type="sibTrans" cxnId="{223581F5-B5FC-4EA3-BB6F-DEF014E24E97}">
      <dgm:prSet/>
      <dgm:spPr/>
      <dgm:t>
        <a:bodyPr/>
        <a:lstStyle/>
        <a:p>
          <a:endParaRPr lang="sv-SE"/>
        </a:p>
      </dgm:t>
    </dgm:pt>
    <dgm:pt modelId="{08E0F648-909E-4795-90F0-07E461D448A2}">
      <dgm:prSet phldrT="[Text]" custT="1"/>
      <dgm:spPr/>
      <dgm:t>
        <a:bodyPr/>
        <a:lstStyle/>
        <a:p>
          <a:r>
            <a:rPr lang="sv-SE" sz="1600" b="1" dirty="0"/>
            <a:t>Kvänum/Tråvad</a:t>
          </a:r>
          <a:r>
            <a:rPr lang="sv-SE" sz="1400" dirty="0"/>
            <a:t> </a:t>
          </a:r>
        </a:p>
        <a:p>
          <a:r>
            <a:rPr lang="sv-SE" sz="1400" dirty="0"/>
            <a:t>1 specialpedagog</a:t>
          </a:r>
        </a:p>
        <a:p>
          <a:r>
            <a:rPr lang="sv-SE" sz="1400" dirty="0"/>
            <a:t>1 socialpedagog</a:t>
          </a:r>
        </a:p>
      </dgm:t>
    </dgm:pt>
    <dgm:pt modelId="{5032EBBA-1971-40BF-86A1-E9155029D3B4}" type="parTrans" cxnId="{7CD710C9-D103-4137-82B9-D9C10E257CC1}">
      <dgm:prSet/>
      <dgm:spPr/>
      <dgm:t>
        <a:bodyPr/>
        <a:lstStyle/>
        <a:p>
          <a:endParaRPr lang="sv-SE"/>
        </a:p>
      </dgm:t>
    </dgm:pt>
    <dgm:pt modelId="{AAB7009B-E03D-49A3-866F-9F4446C04067}" type="sibTrans" cxnId="{7CD710C9-D103-4137-82B9-D9C10E257CC1}">
      <dgm:prSet/>
      <dgm:spPr/>
      <dgm:t>
        <a:bodyPr/>
        <a:lstStyle/>
        <a:p>
          <a:endParaRPr lang="sv-SE"/>
        </a:p>
      </dgm:t>
    </dgm:pt>
    <dgm:pt modelId="{F4796A52-0264-4CDD-ACDA-3DF1C047F480}" type="pres">
      <dgm:prSet presAssocID="{0B8092A4-1031-4007-A4C7-58C5C7B177FA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004555B-81D6-48BC-A733-BD922E061272}" type="pres">
      <dgm:prSet presAssocID="{E18CAD8D-704E-4B4E-8883-F0046419BA79}" presName="centerShape" presStyleLbl="node0" presStyleIdx="0" presStyleCnt="1"/>
      <dgm:spPr/>
    </dgm:pt>
    <dgm:pt modelId="{5BE5A7F7-62B2-4074-A8A1-9838C1A3B22F}" type="pres">
      <dgm:prSet presAssocID="{E2F228EC-B6BE-41FD-AC1C-DE0A13DB14E4}" presName="parTrans" presStyleLbl="bgSibTrans2D1" presStyleIdx="0" presStyleCnt="3"/>
      <dgm:spPr/>
    </dgm:pt>
    <dgm:pt modelId="{463FFF41-2D6D-45BF-A7D6-5AD3B6E9D4E1}" type="pres">
      <dgm:prSet presAssocID="{EF819E68-522F-4EE5-9166-3EC3446BC85D}" presName="node" presStyleLbl="node1" presStyleIdx="0" presStyleCnt="3" custRadScaleRad="100317" custRadScaleInc="781">
        <dgm:presLayoutVars>
          <dgm:bulletEnabled val="1"/>
        </dgm:presLayoutVars>
      </dgm:prSet>
      <dgm:spPr/>
    </dgm:pt>
    <dgm:pt modelId="{66218289-4517-4900-949A-D1218E7E8FF7}" type="pres">
      <dgm:prSet presAssocID="{DECDEFF7-A3D3-4397-9083-C8148278C968}" presName="parTrans" presStyleLbl="bgSibTrans2D1" presStyleIdx="1" presStyleCnt="3"/>
      <dgm:spPr/>
    </dgm:pt>
    <dgm:pt modelId="{8A1B3CB2-E278-4432-82A3-6C5C045C04FD}" type="pres">
      <dgm:prSet presAssocID="{1E5ACC99-51DA-4556-B5AC-DA73A4B7021E}" presName="node" presStyleLbl="node1" presStyleIdx="1" presStyleCnt="3">
        <dgm:presLayoutVars>
          <dgm:bulletEnabled val="1"/>
        </dgm:presLayoutVars>
      </dgm:prSet>
      <dgm:spPr/>
    </dgm:pt>
    <dgm:pt modelId="{742F3297-5316-4E1E-9F68-0A0AA144D042}" type="pres">
      <dgm:prSet presAssocID="{5032EBBA-1971-40BF-86A1-E9155029D3B4}" presName="parTrans" presStyleLbl="bgSibTrans2D1" presStyleIdx="2" presStyleCnt="3"/>
      <dgm:spPr/>
    </dgm:pt>
    <dgm:pt modelId="{36EC9B63-DADE-4D55-8802-16EE1DE55E53}" type="pres">
      <dgm:prSet presAssocID="{08E0F648-909E-4795-90F0-07E461D448A2}" presName="node" presStyleLbl="node1" presStyleIdx="2" presStyleCnt="3">
        <dgm:presLayoutVars>
          <dgm:bulletEnabled val="1"/>
        </dgm:presLayoutVars>
      </dgm:prSet>
      <dgm:spPr/>
    </dgm:pt>
  </dgm:ptLst>
  <dgm:cxnLst>
    <dgm:cxn modelId="{25D1760B-16EE-43EF-9CD4-476A3250B1B6}" type="presOf" srcId="{DECDEFF7-A3D3-4397-9083-C8148278C968}" destId="{66218289-4517-4900-949A-D1218E7E8FF7}" srcOrd="0" destOrd="0" presId="urn:microsoft.com/office/officeart/2005/8/layout/radial4"/>
    <dgm:cxn modelId="{7D0C0312-7D84-4BA5-BEBC-F08650F6CA6E}" srcId="{E18CAD8D-704E-4B4E-8883-F0046419BA79}" destId="{EF819E68-522F-4EE5-9166-3EC3446BC85D}" srcOrd="0" destOrd="0" parTransId="{E2F228EC-B6BE-41FD-AC1C-DE0A13DB14E4}" sibTransId="{7E934C29-EBE1-4445-9FD9-FA5BE3CB671C}"/>
    <dgm:cxn modelId="{19E8167B-66BF-43CE-9E60-62EC36FBEE98}" type="presOf" srcId="{EF819E68-522F-4EE5-9166-3EC3446BC85D}" destId="{463FFF41-2D6D-45BF-A7D6-5AD3B6E9D4E1}" srcOrd="0" destOrd="0" presId="urn:microsoft.com/office/officeart/2005/8/layout/radial4"/>
    <dgm:cxn modelId="{F15DC17D-9ED4-4A52-89BA-19AEA346FDEC}" type="presOf" srcId="{E2F228EC-B6BE-41FD-AC1C-DE0A13DB14E4}" destId="{5BE5A7F7-62B2-4074-A8A1-9838C1A3B22F}" srcOrd="0" destOrd="0" presId="urn:microsoft.com/office/officeart/2005/8/layout/radial4"/>
    <dgm:cxn modelId="{6F0E2494-442D-4F82-984B-33F8057BDB4F}" type="presOf" srcId="{08E0F648-909E-4795-90F0-07E461D448A2}" destId="{36EC9B63-DADE-4D55-8802-16EE1DE55E53}" srcOrd="0" destOrd="0" presId="urn:microsoft.com/office/officeart/2005/8/layout/radial4"/>
    <dgm:cxn modelId="{0BB97194-EB52-43F3-B3D5-B327FF280984}" srcId="{0B8092A4-1031-4007-A4C7-58C5C7B177FA}" destId="{E18CAD8D-704E-4B4E-8883-F0046419BA79}" srcOrd="0" destOrd="0" parTransId="{132CD7DC-87DF-486D-8A0E-9C4D88D9E367}" sibTransId="{072E3DD0-2B78-4056-A8FE-5670B718717D}"/>
    <dgm:cxn modelId="{9DBA2EB6-50A1-4984-8DA3-8FCB7C39A0F3}" type="presOf" srcId="{1E5ACC99-51DA-4556-B5AC-DA73A4B7021E}" destId="{8A1B3CB2-E278-4432-82A3-6C5C045C04FD}" srcOrd="0" destOrd="0" presId="urn:microsoft.com/office/officeart/2005/8/layout/radial4"/>
    <dgm:cxn modelId="{8DAB15C3-A846-4F42-9D13-4EF7BCBE5BA1}" type="presOf" srcId="{E18CAD8D-704E-4B4E-8883-F0046419BA79}" destId="{5004555B-81D6-48BC-A733-BD922E061272}" srcOrd="0" destOrd="0" presId="urn:microsoft.com/office/officeart/2005/8/layout/radial4"/>
    <dgm:cxn modelId="{7CD710C9-D103-4137-82B9-D9C10E257CC1}" srcId="{E18CAD8D-704E-4B4E-8883-F0046419BA79}" destId="{08E0F648-909E-4795-90F0-07E461D448A2}" srcOrd="2" destOrd="0" parTransId="{5032EBBA-1971-40BF-86A1-E9155029D3B4}" sibTransId="{AAB7009B-E03D-49A3-866F-9F4446C04067}"/>
    <dgm:cxn modelId="{64C94ADB-B37B-412E-8C2D-18ABD9D9E299}" type="presOf" srcId="{5032EBBA-1971-40BF-86A1-E9155029D3B4}" destId="{742F3297-5316-4E1E-9F68-0A0AA144D042}" srcOrd="0" destOrd="0" presId="urn:microsoft.com/office/officeart/2005/8/layout/radial4"/>
    <dgm:cxn modelId="{4A5AB2DF-436C-4F87-955D-153E28653EE9}" type="presOf" srcId="{0B8092A4-1031-4007-A4C7-58C5C7B177FA}" destId="{F4796A52-0264-4CDD-ACDA-3DF1C047F480}" srcOrd="0" destOrd="0" presId="urn:microsoft.com/office/officeart/2005/8/layout/radial4"/>
    <dgm:cxn modelId="{223581F5-B5FC-4EA3-BB6F-DEF014E24E97}" srcId="{E18CAD8D-704E-4B4E-8883-F0046419BA79}" destId="{1E5ACC99-51DA-4556-B5AC-DA73A4B7021E}" srcOrd="1" destOrd="0" parTransId="{DECDEFF7-A3D3-4397-9083-C8148278C968}" sibTransId="{0D2CB5B0-DEC8-4C72-B949-D8E777EB9103}"/>
    <dgm:cxn modelId="{F33A3066-4A2A-4211-AC7B-CA2FB12CADBA}" type="presParOf" srcId="{F4796A52-0264-4CDD-ACDA-3DF1C047F480}" destId="{5004555B-81D6-48BC-A733-BD922E061272}" srcOrd="0" destOrd="0" presId="urn:microsoft.com/office/officeart/2005/8/layout/radial4"/>
    <dgm:cxn modelId="{D6B8C550-C21E-4FA7-8C1E-2FFC2CED02AA}" type="presParOf" srcId="{F4796A52-0264-4CDD-ACDA-3DF1C047F480}" destId="{5BE5A7F7-62B2-4074-A8A1-9838C1A3B22F}" srcOrd="1" destOrd="0" presId="urn:microsoft.com/office/officeart/2005/8/layout/radial4"/>
    <dgm:cxn modelId="{A2EE03CA-20CC-449D-A71B-C8F76AC3DF3E}" type="presParOf" srcId="{F4796A52-0264-4CDD-ACDA-3DF1C047F480}" destId="{463FFF41-2D6D-45BF-A7D6-5AD3B6E9D4E1}" srcOrd="2" destOrd="0" presId="urn:microsoft.com/office/officeart/2005/8/layout/radial4"/>
    <dgm:cxn modelId="{75F3BF09-F8EB-4F67-A5F5-FD770D347303}" type="presParOf" srcId="{F4796A52-0264-4CDD-ACDA-3DF1C047F480}" destId="{66218289-4517-4900-949A-D1218E7E8FF7}" srcOrd="3" destOrd="0" presId="urn:microsoft.com/office/officeart/2005/8/layout/radial4"/>
    <dgm:cxn modelId="{6D957AFC-7F12-4DBA-AF4B-7B01AB73D7BD}" type="presParOf" srcId="{F4796A52-0264-4CDD-ACDA-3DF1C047F480}" destId="{8A1B3CB2-E278-4432-82A3-6C5C045C04FD}" srcOrd="4" destOrd="0" presId="urn:microsoft.com/office/officeart/2005/8/layout/radial4"/>
    <dgm:cxn modelId="{41DA1233-FD6D-4714-9A74-B063FB2A3333}" type="presParOf" srcId="{F4796A52-0264-4CDD-ACDA-3DF1C047F480}" destId="{742F3297-5316-4E1E-9F68-0A0AA144D042}" srcOrd="5" destOrd="0" presId="urn:microsoft.com/office/officeart/2005/8/layout/radial4"/>
    <dgm:cxn modelId="{57B9E9A7-AF22-4476-A37F-B0D1CE9CDF37}" type="presParOf" srcId="{F4796A52-0264-4CDD-ACDA-3DF1C047F480}" destId="{36EC9B63-DADE-4D55-8802-16EE1DE55E53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04555B-81D6-48BC-A733-BD922E061272}">
      <dsp:nvSpPr>
        <dsp:cNvPr id="0" name=""/>
        <dsp:cNvSpPr/>
      </dsp:nvSpPr>
      <dsp:spPr>
        <a:xfrm>
          <a:off x="3014653" y="2623386"/>
          <a:ext cx="2200292" cy="22002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dirty="0"/>
            <a:t>Förskolan Vara kommun</a:t>
          </a:r>
        </a:p>
      </dsp:txBody>
      <dsp:txXfrm>
        <a:off x="3336878" y="2945611"/>
        <a:ext cx="1555842" cy="1555842"/>
      </dsp:txXfrm>
    </dsp:sp>
    <dsp:sp modelId="{5BE5A7F7-62B2-4074-A8A1-9838C1A3B22F}">
      <dsp:nvSpPr>
        <dsp:cNvPr id="0" name=""/>
        <dsp:cNvSpPr/>
      </dsp:nvSpPr>
      <dsp:spPr>
        <a:xfrm rot="12928116">
          <a:off x="1598457" y="2221843"/>
          <a:ext cx="1697377" cy="627083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3FFF41-2D6D-45BF-A7D6-5AD3B6E9D4E1}">
      <dsp:nvSpPr>
        <dsp:cNvPr id="0" name=""/>
        <dsp:cNvSpPr/>
      </dsp:nvSpPr>
      <dsp:spPr>
        <a:xfrm>
          <a:off x="710806" y="1206816"/>
          <a:ext cx="2090278" cy="167222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b="1" kern="1200" dirty="0"/>
            <a:t>Vara</a:t>
          </a:r>
          <a:endParaRPr lang="sv-SE" sz="14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1 specialpedagog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1 socialpedagog</a:t>
          </a:r>
        </a:p>
      </dsp:txBody>
      <dsp:txXfrm>
        <a:off x="759784" y="1255794"/>
        <a:ext cx="1992322" cy="1574266"/>
      </dsp:txXfrm>
    </dsp:sp>
    <dsp:sp modelId="{66218289-4517-4900-949A-D1218E7E8FF7}">
      <dsp:nvSpPr>
        <dsp:cNvPr id="0" name=""/>
        <dsp:cNvSpPr/>
      </dsp:nvSpPr>
      <dsp:spPr>
        <a:xfrm rot="16200000">
          <a:off x="3270435" y="1367195"/>
          <a:ext cx="1688728" cy="627083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1B3CB2-E278-4432-82A3-6C5C045C04FD}">
      <dsp:nvSpPr>
        <dsp:cNvPr id="0" name=""/>
        <dsp:cNvSpPr/>
      </dsp:nvSpPr>
      <dsp:spPr>
        <a:xfrm>
          <a:off x="3069660" y="261"/>
          <a:ext cx="2090278" cy="1672222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b="1" kern="1200" dirty="0"/>
            <a:t>Arentorp/</a:t>
          </a:r>
          <a:r>
            <a:rPr lang="sv-SE" sz="1600" b="1" kern="1200" dirty="0" err="1"/>
            <a:t>Levene</a:t>
          </a:r>
          <a:r>
            <a:rPr lang="sv-SE" sz="1600" b="1" kern="1200" dirty="0"/>
            <a:t>/ Vedum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i="0" kern="1200" dirty="0"/>
            <a:t>1 specialpedagog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i="0" kern="1200" dirty="0"/>
            <a:t>1 socialpedagog</a:t>
          </a:r>
        </a:p>
      </dsp:txBody>
      <dsp:txXfrm>
        <a:off x="3118638" y="49239"/>
        <a:ext cx="1992322" cy="1574266"/>
      </dsp:txXfrm>
    </dsp:sp>
    <dsp:sp modelId="{742F3297-5316-4E1E-9F68-0A0AA144D042}">
      <dsp:nvSpPr>
        <dsp:cNvPr id="0" name=""/>
        <dsp:cNvSpPr/>
      </dsp:nvSpPr>
      <dsp:spPr>
        <a:xfrm rot="19500000">
          <a:off x="4943796" y="2238291"/>
          <a:ext cx="1688728" cy="627083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EC9B63-DADE-4D55-8802-16EE1DE55E53}">
      <dsp:nvSpPr>
        <dsp:cNvPr id="0" name=""/>
        <dsp:cNvSpPr/>
      </dsp:nvSpPr>
      <dsp:spPr>
        <a:xfrm>
          <a:off x="5434684" y="1231414"/>
          <a:ext cx="2090278" cy="1672222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b="1" kern="1200" dirty="0"/>
            <a:t>Kvänum/Tråvad</a:t>
          </a:r>
          <a:r>
            <a:rPr lang="sv-SE" sz="1400" kern="1200" dirty="0"/>
            <a:t>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1 specialpedagog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1 socialpedagog</a:t>
          </a:r>
        </a:p>
      </dsp:txBody>
      <dsp:txXfrm>
        <a:off x="5483662" y="1280392"/>
        <a:ext cx="1992322" cy="15742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10618DD-48EE-448C-ADD3-21359852B4EC}" type="datetimeFigureOut">
              <a:rPr lang="sv-SE"/>
              <a:pPr>
                <a:defRPr/>
              </a:pPr>
              <a:t>2019-04-08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2" y="9428166"/>
            <a:ext cx="2946400" cy="4968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9689" y="9428166"/>
            <a:ext cx="2946400" cy="4968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2895441-6915-4F13-B554-C96F9727A43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38410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C10A3E8-CA5F-4F90-8951-FECB79D17F99}" type="datetimeFigureOut">
              <a:rPr lang="sv-SE"/>
              <a:pPr>
                <a:defRPr/>
              </a:pPr>
              <a:t>2019-04-08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1" y="4714878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2" y="9428166"/>
            <a:ext cx="2946400" cy="4968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9689" y="9428166"/>
            <a:ext cx="2946400" cy="4968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605189B-1307-4E3F-AF8E-5ED0F5C1969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62550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600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05189B-1307-4E3F-AF8E-5ED0F5C19691}" type="slidenum">
              <a:rPr lang="sv-SE" smtClean="0"/>
              <a:pPr>
                <a:defRPr/>
              </a:pPr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0340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sv-SE" altLang="sv-SE" sz="1400" dirty="0"/>
          </a:p>
        </p:txBody>
      </p:sp>
      <p:sp>
        <p:nvSpPr>
          <p:cNvPr id="11268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E0E8282A-6094-4A3F-B7F4-4EDC6F851C6C}" type="slidenum">
              <a:rPr lang="sv-SE" altLang="sv-SE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defRPr/>
              </a:pPr>
              <a:t>2</a:t>
            </a:fld>
            <a:endParaRPr lang="sv-SE" altLang="sv-SE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05189B-1307-4E3F-AF8E-5ED0F5C19691}" type="slidenum">
              <a:rPr lang="sv-SE" smtClean="0"/>
              <a:pPr>
                <a:defRPr/>
              </a:pPr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5415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altLang="sv-SE" sz="1400" dirty="0"/>
          </a:p>
        </p:txBody>
      </p:sp>
      <p:sp>
        <p:nvSpPr>
          <p:cNvPr id="11268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92938A85-4D21-4054-8FB9-517177357D71}" type="slidenum">
              <a:rPr lang="sv-SE" altLang="sv-SE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defRPr/>
              </a:pPr>
              <a:t>4</a:t>
            </a:fld>
            <a:endParaRPr lang="sv-SE" altLang="sv-SE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sv-SE" altLang="sv-SE" dirty="0"/>
          </a:p>
        </p:txBody>
      </p:sp>
      <p:sp>
        <p:nvSpPr>
          <p:cNvPr id="12292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B6508A3E-7EB8-4763-AC8F-3D76298ADF9F}" type="slidenum">
              <a:rPr lang="sv-SE" altLang="sv-SE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defRPr/>
              </a:pPr>
              <a:t>5</a:t>
            </a:fld>
            <a:endParaRPr lang="sv-SE" altLang="sv-SE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05189B-1307-4E3F-AF8E-5ED0F5C19691}" type="slidenum">
              <a:rPr lang="sv-SE" smtClean="0"/>
              <a:pPr>
                <a:defRPr/>
              </a:pPr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9666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4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05189B-1307-4E3F-AF8E-5ED0F5C19691}" type="slidenum">
              <a:rPr lang="sv-SE" smtClean="0"/>
              <a:pPr>
                <a:defRPr/>
              </a:pPr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89695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05189B-1307-4E3F-AF8E-5ED0F5C19691}" type="slidenum">
              <a:rPr lang="sv-SE" smtClean="0"/>
              <a:pPr>
                <a:defRPr/>
              </a:pPr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9063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C3037-D288-4F9F-BEAA-F64A72A05119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858877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82670-D22A-4649-A3ED-83E70E3CBD14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820659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589C-E821-4C0C-A7D1-60227FF95076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798662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01B4A-B661-4618-8A53-18A51A1993E4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209832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A4239-C1F0-40BC-B766-75854D9050C3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115313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7E458-A77A-4722-A1FF-2119CC0F579C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278821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2FF89-39D2-41F9-8BA6-6456C78447F5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007978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4EB71-FED9-4668-9CCA-D34AA46340C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25269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EEC95-86CD-40CF-89A7-D2126B2480E9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915865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78E8F-A10A-4D37-9D09-439E5CA1AE74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341947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A1DE2-068F-483C-B47A-EFF4FFC369DB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890943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40616A09-464E-4142-8B97-058B2F0D8CEB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  <p:pic>
        <p:nvPicPr>
          <p:cNvPr id="1031" name="Picture 7" descr="D:\ALLA\Loggor\VARA KOMMUN\Epsade loggor, feb 2006\vara\vara_3_ax_7% kopiera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22" r="36469" b="78154"/>
          <a:stretch>
            <a:fillRect/>
          </a:stretch>
        </p:blipFill>
        <p:spPr bwMode="auto">
          <a:xfrm>
            <a:off x="7620000" y="609600"/>
            <a:ext cx="1341438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D:\ALLA\Loggor\VARA KOMMUN\Epsade loggor, feb 2006\vara\vara_3_ax_7% kopiera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88" r="36469" b="87613"/>
          <a:stretch>
            <a:fillRect/>
          </a:stretch>
        </p:blipFill>
        <p:spPr bwMode="auto">
          <a:xfrm>
            <a:off x="6324600" y="3505200"/>
            <a:ext cx="1379538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D:\ALLA\Loggor\VARA KOMMUN\Vara-q_centr.gi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272"/>
          <a:stretch>
            <a:fillRect/>
          </a:stretch>
        </p:blipFill>
        <p:spPr bwMode="auto">
          <a:xfrm>
            <a:off x="304800" y="304800"/>
            <a:ext cx="15240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Line 11"/>
          <p:cNvSpPr>
            <a:spLocks noChangeShapeType="1"/>
          </p:cNvSpPr>
          <p:nvPr/>
        </p:nvSpPr>
        <p:spPr bwMode="auto">
          <a:xfrm>
            <a:off x="8534400" y="2209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sv-SE" altLang="sv-SE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helena.kjallgren-tandoc@vara.se" TargetMode="External"/><Relationship Id="rId2" Type="http://schemas.openxmlformats.org/officeDocument/2006/relationships/hyperlink" Target="mailto:marie.stigson@vara.s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Platshållare för innehåll 2"/>
          <p:cNvSpPr>
            <a:spLocks noGrp="1"/>
          </p:cNvSpPr>
          <p:nvPr>
            <p:ph idx="1"/>
          </p:nvPr>
        </p:nvSpPr>
        <p:spPr>
          <a:xfrm>
            <a:off x="827088" y="955675"/>
            <a:ext cx="7924800" cy="46656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endParaRPr lang="sv-SE" altLang="sv-SE" sz="2400" dirty="0"/>
          </a:p>
          <a:p>
            <a:pPr eaLnBrk="1" hangingPunct="1">
              <a:defRPr/>
            </a:pPr>
            <a:endParaRPr lang="sv-SE" alt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32456" y="4149080"/>
            <a:ext cx="8229600" cy="1472258"/>
          </a:xfrm>
        </p:spPr>
        <p:txBody>
          <a:bodyPr/>
          <a:lstStyle/>
          <a:p>
            <a:r>
              <a:rPr lang="sv-SE" altLang="sv-SE" sz="3200" dirty="0"/>
              <a:t>Ett teamarbete mellan socialpedagoger och specialpedagoger i förskolan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19" y="1042665"/>
            <a:ext cx="4791075" cy="301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6465640"/>
              </p:ext>
            </p:extLst>
          </p:nvPr>
        </p:nvGraphicFramePr>
        <p:xfrm>
          <a:off x="395536" y="1196752"/>
          <a:ext cx="8229600" cy="4823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79406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Bakgrund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Framgångsfaktor att tidigt upptäcka och samverka kring barn i behov av särskilt stöd och deras familjer.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Forskning visar att tidiga insatser för att främja psykosocial hälsa kan leda till förbättrade skolresultat och minska social utsatthet på sikt. </a:t>
            </a:r>
          </a:p>
        </p:txBody>
      </p:sp>
    </p:spTree>
    <p:extLst>
      <p:ext uri="{BB962C8B-B14F-4D97-AF65-F5344CB8AC3E}">
        <p14:creationId xmlns:p14="http://schemas.microsoft.com/office/powerpoint/2010/main" val="1140503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792163"/>
          </a:xfrm>
        </p:spPr>
        <p:txBody>
          <a:bodyPr/>
          <a:lstStyle/>
          <a:p>
            <a:pPr eaLnBrk="1" hangingPunct="1"/>
            <a:r>
              <a:rPr lang="sv-SE" altLang="sv-SE" dirty="0"/>
              <a:t>Syfte och målsättning </a:t>
            </a:r>
          </a:p>
        </p:txBody>
      </p:sp>
      <p:sp>
        <p:nvSpPr>
          <p:cNvPr id="5" name="Rubrik 1"/>
          <p:cNvSpPr txBox="1">
            <a:spLocks/>
          </p:cNvSpPr>
          <p:nvPr/>
        </p:nvSpPr>
        <p:spPr bwMode="auto">
          <a:xfrm>
            <a:off x="251520" y="1844824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sv-SE" altLang="sv-SE" dirty="0">
              <a:latin typeface="Calibri Light" pitchFamily="34" charset="0"/>
            </a:endParaRPr>
          </a:p>
        </p:txBody>
      </p:sp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Att i ett tidigt skede stödja barnet och dess familj. Detta skapar förutsättningar för barnet att nå de pedagogiska målen i grundskolan och ger ett tryggare socialt nätverk. </a:t>
            </a:r>
          </a:p>
          <a:p>
            <a:pPr marL="0" indent="0">
              <a:buNone/>
            </a:pPr>
            <a:r>
              <a:rPr lang="sv-SE" dirty="0"/>
              <a:t>Detta är starka skyddsfaktorer för ett gott liv.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ubrik 1"/>
          <p:cNvSpPr>
            <a:spLocks noGrp="1"/>
          </p:cNvSpPr>
          <p:nvPr>
            <p:ph type="title"/>
          </p:nvPr>
        </p:nvSpPr>
        <p:spPr>
          <a:xfrm>
            <a:off x="1282090" y="548680"/>
            <a:ext cx="7924800" cy="1008112"/>
          </a:xfrm>
        </p:spPr>
        <p:txBody>
          <a:bodyPr/>
          <a:lstStyle/>
          <a:p>
            <a:pPr lvl="0" eaLnBrk="1" hangingPunct="1"/>
            <a:r>
              <a:rPr lang="sv-SE" dirty="0"/>
              <a:t>Främjande och förebyggande</a:t>
            </a:r>
            <a:br>
              <a:rPr lang="sv-SE" dirty="0"/>
            </a:br>
            <a:endParaRPr lang="sv-SE" altLang="sv-SE" dirty="0"/>
          </a:p>
        </p:txBody>
      </p:sp>
      <p:sp>
        <p:nvSpPr>
          <p:cNvPr id="4099" name="Platshållare för innehåll 2"/>
          <p:cNvSpPr>
            <a:spLocks noGrp="1"/>
          </p:cNvSpPr>
          <p:nvPr>
            <p:ph idx="1"/>
          </p:nvPr>
        </p:nvSpPr>
        <p:spPr>
          <a:xfrm>
            <a:off x="539552" y="1916906"/>
            <a:ext cx="7921625" cy="3971925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Generellt god kvalitet i förskolan främjar alla barns utveckling och lärande.</a:t>
            </a:r>
          </a:p>
          <a:p>
            <a:pPr marL="0" indent="0">
              <a:buNone/>
            </a:pPr>
            <a:endParaRPr lang="sv-SE" dirty="0"/>
          </a:p>
          <a:p>
            <a:pPr marL="0" lvl="0" indent="0">
              <a:buNone/>
            </a:pPr>
            <a:r>
              <a:rPr lang="sv-SE" dirty="0"/>
              <a:t>Teamet för tidiga insatser deltar i förskolans övergripande utveckling av verksamheten (kompetensutveckling) </a:t>
            </a:r>
          </a:p>
          <a:p>
            <a:pPr marL="0" lvl="0" indent="0">
              <a:buNone/>
            </a:pPr>
            <a:endParaRPr lang="sv-SE" sz="2400" dirty="0"/>
          </a:p>
        </p:txBody>
      </p:sp>
      <p:sp>
        <p:nvSpPr>
          <p:cNvPr id="4100" name="textruta 2"/>
          <p:cNvSpPr txBox="1">
            <a:spLocks noChangeArrowheads="1"/>
          </p:cNvSpPr>
          <p:nvPr/>
        </p:nvSpPr>
        <p:spPr bwMode="auto">
          <a:xfrm>
            <a:off x="2820988" y="570388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>
                <a:solidFill>
                  <a:schemeClr val="bg1"/>
                </a:solidFill>
                <a:latin typeface="Times New Roman" pitchFamily="18" charset="0"/>
              </a:rPr>
              <a:t>Kropp, själ och kreativitet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/>
              <a:t>Stöd till pedagoger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v-SE" dirty="0"/>
              <a:t>Nulägesbeskrivning/kartläggning av behov i barngruppen</a:t>
            </a:r>
          </a:p>
          <a:p>
            <a:pPr>
              <a:defRPr/>
            </a:pPr>
            <a:r>
              <a:rPr lang="sv-SE" dirty="0"/>
              <a:t>Verksamhetsbesök</a:t>
            </a:r>
          </a:p>
          <a:p>
            <a:pPr>
              <a:defRPr/>
            </a:pPr>
            <a:r>
              <a:rPr lang="sv-SE" dirty="0"/>
              <a:t>Observation</a:t>
            </a:r>
          </a:p>
          <a:p>
            <a:pPr>
              <a:defRPr/>
            </a:pPr>
            <a:r>
              <a:rPr lang="sv-SE" dirty="0"/>
              <a:t>Handledning/reflektion/konsultation</a:t>
            </a:r>
          </a:p>
          <a:p>
            <a:pPr>
              <a:defRPr/>
            </a:pPr>
            <a:r>
              <a:rPr lang="sv-SE" dirty="0"/>
              <a:t>Kompetensutveckling</a:t>
            </a:r>
          </a:p>
          <a:p>
            <a:pPr>
              <a:defRPr/>
            </a:pPr>
            <a:r>
              <a:rPr lang="sv-SE" dirty="0"/>
              <a:t>Medverkar i samtal med föräldrar</a:t>
            </a:r>
          </a:p>
          <a:p>
            <a:pPr>
              <a:defRPr/>
            </a:pPr>
            <a:endParaRPr lang="sv-S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Stöd till föräldrar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 marL="0" indent="0">
              <a:buNone/>
            </a:pPr>
            <a:endParaRPr lang="sv-SE" dirty="0"/>
          </a:p>
          <a:p>
            <a:r>
              <a:rPr lang="sv-SE" dirty="0"/>
              <a:t>Stärka föräldrar i sitt föräldraskap</a:t>
            </a:r>
          </a:p>
          <a:p>
            <a:r>
              <a:rPr lang="sv-SE" dirty="0"/>
              <a:t>Hitta strategier och verktyg i vardagen</a:t>
            </a:r>
          </a:p>
          <a:p>
            <a:r>
              <a:rPr lang="sv-SE" dirty="0"/>
              <a:t>ABC föräldragruppträffar - Alla Barn i Centrum</a:t>
            </a:r>
          </a:p>
          <a:p>
            <a:r>
              <a:rPr lang="sv-SE" dirty="0"/>
              <a:t>Förmedlande funktion mellan olika instanser</a:t>
            </a:r>
          </a:p>
          <a:p>
            <a:pPr marL="0" indent="0">
              <a:buNone/>
            </a:pPr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6401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Platshållare för innehåll 5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35696" y="312420"/>
            <a:ext cx="7128792" cy="5813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558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Kontaktuppgifter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v-SE" b="1" dirty="0"/>
          </a:p>
          <a:p>
            <a:pPr marL="0" indent="0" algn="ctr">
              <a:buNone/>
            </a:pPr>
            <a:r>
              <a:rPr lang="sv-SE" b="1" dirty="0"/>
              <a:t>Marie Stigson</a:t>
            </a:r>
          </a:p>
          <a:p>
            <a:pPr marL="0" indent="0" algn="ctr">
              <a:buNone/>
            </a:pPr>
            <a:r>
              <a:rPr lang="sv-SE" sz="1800" b="1" dirty="0"/>
              <a:t>Telefon 0512-317 88</a:t>
            </a:r>
          </a:p>
          <a:p>
            <a:pPr marL="0" indent="0" algn="ctr">
              <a:buNone/>
            </a:pPr>
            <a:r>
              <a:rPr lang="sv-SE" sz="1800" b="1" dirty="0">
                <a:hlinkClick r:id="rId2"/>
              </a:rPr>
              <a:t>marie.stigson@vara.se</a:t>
            </a:r>
            <a:endParaRPr lang="sv-SE" sz="1800" b="1" dirty="0"/>
          </a:p>
          <a:p>
            <a:pPr marL="0" indent="0" algn="ctr">
              <a:buNone/>
            </a:pPr>
            <a:endParaRPr lang="sv-SE" b="1" dirty="0"/>
          </a:p>
          <a:p>
            <a:pPr marL="0" indent="0" algn="ctr">
              <a:buNone/>
            </a:pPr>
            <a:r>
              <a:rPr lang="sv-SE" b="1" dirty="0"/>
              <a:t>Helena Kjällgren Tandoc</a:t>
            </a:r>
          </a:p>
          <a:p>
            <a:pPr marL="0" indent="0" algn="ctr">
              <a:buNone/>
            </a:pPr>
            <a:r>
              <a:rPr lang="sv-SE" sz="1800" b="1" dirty="0"/>
              <a:t>0512-318 47</a:t>
            </a:r>
          </a:p>
          <a:p>
            <a:pPr marL="0" indent="0" algn="ctr">
              <a:buNone/>
            </a:pPr>
            <a:r>
              <a:rPr lang="sv-SE" sz="1800" b="1" dirty="0">
                <a:hlinkClick r:id="rId3"/>
              </a:rPr>
              <a:t>helena.kjallgren-tandoc@vara.se</a:t>
            </a:r>
            <a:endParaRPr lang="sv-SE" sz="1800" b="1" dirty="0"/>
          </a:p>
          <a:p>
            <a:pPr marL="0" indent="0" algn="ctr">
              <a:buNone/>
            </a:pP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255789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5877</TotalTime>
  <Words>231</Words>
  <Application>Microsoft Office PowerPoint</Application>
  <PresentationFormat>On-screen Show (4:3)</PresentationFormat>
  <Paragraphs>55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Office-tema</vt:lpstr>
      <vt:lpstr>Ett teamarbete mellan socialpedagoger och specialpedagoger i förskolan</vt:lpstr>
      <vt:lpstr>PowerPoint Presentation</vt:lpstr>
      <vt:lpstr>Bakgrund</vt:lpstr>
      <vt:lpstr>Syfte och målsättning </vt:lpstr>
      <vt:lpstr>Främjande och förebyggande </vt:lpstr>
      <vt:lpstr>Stöd till pedagoger</vt:lpstr>
      <vt:lpstr>Stöd till föräldrar</vt:lpstr>
      <vt:lpstr>PowerPoint Presentation</vt:lpstr>
      <vt:lpstr>Kontaktuppgifter</vt:lpstr>
    </vt:vector>
  </TitlesOfParts>
  <Company>Vara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CHRNO</dc:creator>
  <cp:lastModifiedBy>Magnus Broström (HV)</cp:lastModifiedBy>
  <cp:revision>308</cp:revision>
  <cp:lastPrinted>2019-04-02T13:14:57Z</cp:lastPrinted>
  <dcterms:created xsi:type="dcterms:W3CDTF">2006-03-14T09:38:46Z</dcterms:created>
  <dcterms:modified xsi:type="dcterms:W3CDTF">2019-04-08T14:50:14Z</dcterms:modified>
</cp:coreProperties>
</file>