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30275213" cy="42803763"/>
  <p:notesSz cx="6858000" cy="9144000"/>
  <p:defaultTextStyle>
    <a:defPPr>
      <a:defRPr lang="sv-SE"/>
    </a:defPPr>
    <a:lvl1pPr algn="l" defTabSz="3506788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1pPr>
    <a:lvl2pPr marL="1752600" indent="-1295400" algn="l" defTabSz="3506788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2pPr>
    <a:lvl3pPr marL="3506788" indent="-2592388" algn="l" defTabSz="3506788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3pPr>
    <a:lvl4pPr marL="5260975" indent="-3889375" algn="l" defTabSz="3506788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4pPr>
    <a:lvl5pPr marL="7015163" indent="-5186363" algn="l" defTabSz="3506788" rtl="0" eaLnBrk="0" fontAlgn="base" hangingPunct="0">
      <a:spcBef>
        <a:spcPct val="0"/>
      </a:spcBef>
      <a:spcAft>
        <a:spcPct val="0"/>
      </a:spcAft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6900" kern="1200">
        <a:solidFill>
          <a:schemeClr val="tx1"/>
        </a:solidFill>
        <a:latin typeface="Garamond" panose="02020404030301010803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3481">
          <p15:clr>
            <a:srgbClr val="A4A3A4"/>
          </p15:clr>
        </p15:guide>
        <p15:guide id="2" pos="95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91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0"/>
  </p:normalViewPr>
  <p:slideViewPr>
    <p:cSldViewPr snapToGrid="0">
      <p:cViewPr varScale="1">
        <p:scale>
          <a:sx n="12" d="100"/>
          <a:sy n="12" d="100"/>
        </p:scale>
        <p:origin x="-2344" y="-184"/>
      </p:cViewPr>
      <p:guideLst>
        <p:guide orient="horz" pos="13481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ADC23FE4-9244-9E23-951E-D6F19B68D6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350773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D2AD9A3-8627-A9EF-233F-54B37B9FE2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514A1C9-6447-405A-A13C-8075D7C8D96E}" type="datetimeFigureOut">
              <a:rPr lang="sv-SE" altLang="sv-SE"/>
              <a:pPr>
                <a:defRPr/>
              </a:pPr>
              <a:t>22-10-13</a:t>
            </a:fld>
            <a:endParaRPr lang="sv-SE" altLang="sv-SE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E1CB6E6B-4379-1DC4-E7C4-750CB90DC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v-SE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EAA05D43-F2AD-9C85-839A-1EB7C0A1C8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sv-SE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865B8E-202D-1FFF-E870-8D0938A70C8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350773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122D137-470A-7C8A-A370-3B3F1424B9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568C4EC0-AD10-4ED3-88DC-082B4EAEB8E1}" type="slidenum">
              <a:rPr lang="sv-SE" altLang="sv-SE"/>
              <a:pPr/>
              <a:t>‹Nr.›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234671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3506788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1752600" algn="l" defTabSz="3506788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3506788" algn="l" defTabSz="3506788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5260975" algn="l" defTabSz="3506788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7015163" algn="l" defTabSz="3506788" rtl="0" eaLnBrk="0" fontAlgn="base" hangingPunct="0">
      <a:spcBef>
        <a:spcPct val="30000"/>
      </a:spcBef>
      <a:spcAft>
        <a:spcPct val="0"/>
      </a:spcAft>
      <a:defRPr sz="46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97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 descr="En bild som visar text&#10;&#10;Automatiskt genererad beskrivning">
            <a:extLst>
              <a:ext uri="{FF2B5EF4-FFF2-40B4-BE49-F238E27FC236}">
                <a16:creationId xmlns:a16="http://schemas.microsoft.com/office/drawing/2014/main" xmlns="" id="{77891E29-ED94-E57C-4CF0-42036C88D80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4193" y="1276374"/>
            <a:ext cx="26634713" cy="52411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027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5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l" defTabSz="3027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defTabSz="3027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defTabSz="3027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defTabSz="3027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defTabSz="3027363" rtl="0" fontAlgn="base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</a:defRPr>
      </a:lvl6pPr>
      <a:lvl7pPr marL="914400" algn="l" defTabSz="3027363" rtl="0" fontAlgn="base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</a:defRPr>
      </a:lvl7pPr>
      <a:lvl8pPr marL="1371600" algn="l" defTabSz="3027363" rtl="0" fontAlgn="base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</a:defRPr>
      </a:lvl8pPr>
      <a:lvl9pPr marL="1828800" algn="l" defTabSz="3027363" rtl="0" fontAlgn="base">
        <a:lnSpc>
          <a:spcPct val="90000"/>
        </a:lnSpc>
        <a:spcBef>
          <a:spcPct val="0"/>
        </a:spcBef>
        <a:spcAft>
          <a:spcPct val="0"/>
        </a:spcAft>
        <a:defRPr sz="145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755650" indent="-755650" algn="l" defTabSz="3027363" rtl="0" eaLnBrk="0" fontAlgn="base" hangingPunct="0">
        <a:lnSpc>
          <a:spcPct val="90000"/>
        </a:lnSpc>
        <a:spcBef>
          <a:spcPts val="3313"/>
        </a:spcBef>
        <a:spcAft>
          <a:spcPct val="0"/>
        </a:spcAft>
        <a:buFont typeface="Arial" panose="020B0604020202020204" pitchFamily="34" charset="0"/>
        <a:buChar char="•"/>
        <a:defRPr sz="9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2270125" indent="-755650" algn="l" defTabSz="3027363" rtl="0" eaLnBrk="0" fontAlgn="base" hangingPunct="0">
        <a:lnSpc>
          <a:spcPct val="90000"/>
        </a:lnSpc>
        <a:spcBef>
          <a:spcPts val="1650"/>
        </a:spcBef>
        <a:spcAft>
          <a:spcPct val="0"/>
        </a:spcAft>
        <a:buFont typeface="Arial" panose="020B0604020202020204" pitchFamily="34" charset="0"/>
        <a:buChar char="•"/>
        <a:defRPr sz="7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783013" indent="-755650" algn="l" defTabSz="3027363" rtl="0" eaLnBrk="0" fontAlgn="base" hangingPunct="0">
        <a:lnSpc>
          <a:spcPct val="90000"/>
        </a:lnSpc>
        <a:spcBef>
          <a:spcPts val="1650"/>
        </a:spcBef>
        <a:spcAft>
          <a:spcPct val="0"/>
        </a:spcAft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5297488" indent="-755650" algn="l" defTabSz="3027363" rtl="0" eaLnBrk="0" fontAlgn="base" hangingPunct="0">
        <a:lnSpc>
          <a:spcPct val="90000"/>
        </a:lnSpc>
        <a:spcBef>
          <a:spcPts val="1650"/>
        </a:spcBef>
        <a:spcAft>
          <a:spcPct val="0"/>
        </a:spcAft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6810375" indent="-755650" algn="l" defTabSz="3027363" rtl="0" eaLnBrk="0" fontAlgn="base" hangingPunct="0">
        <a:lnSpc>
          <a:spcPct val="90000"/>
        </a:lnSpc>
        <a:spcBef>
          <a:spcPts val="1650"/>
        </a:spcBef>
        <a:spcAft>
          <a:spcPct val="0"/>
        </a:spcAft>
        <a:buFont typeface="Arial" panose="020B0604020202020204" pitchFamily="34" charset="0"/>
        <a:buChar char="•"/>
        <a:defRPr sz="59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13481" userDrawn="1">
          <p15:clr>
            <a:srgbClr val="F26B43"/>
          </p15:clr>
        </p15:guide>
        <p15:guide id="2" pos="953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83359E1-EDD6-6E54-23B9-E65383E96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9538956"/>
            <a:ext cx="146748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 sz="8000" i="1" dirty="0" err="1">
                <a:latin typeface="Arial" panose="020B0604020202020204" pitchFamily="34" charset="0"/>
              </a:rPr>
              <a:t>Some</a:t>
            </a:r>
            <a:r>
              <a:rPr lang="sv-SE" altLang="sv-SE" sz="8000" i="1" dirty="0">
                <a:latin typeface="Arial" panose="020B0604020202020204" pitchFamily="34" charset="0"/>
              </a:rPr>
              <a:t> </a:t>
            </a:r>
            <a:r>
              <a:rPr lang="sv-SE" altLang="sv-SE" sz="8000" i="1" dirty="0" err="1">
                <a:latin typeface="Arial" panose="020B0604020202020204" pitchFamily="34" charset="0"/>
              </a:rPr>
              <a:t>recommendations</a:t>
            </a:r>
            <a:r>
              <a:rPr lang="sv-SE" altLang="sv-SE" sz="8000" i="1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AA46A50-4FC4-B9AD-4C80-315B758F2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12984163"/>
            <a:ext cx="19932650" cy="75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 dirty="0" err="1"/>
              <a:t>Use</a:t>
            </a:r>
            <a:r>
              <a:rPr lang="sv-SE" altLang="sv-SE" dirty="0"/>
              <a:t> the </a:t>
            </a:r>
            <a:r>
              <a:rPr lang="sv-SE" altLang="sv-SE" dirty="0">
                <a:latin typeface="+mj-lt"/>
              </a:rPr>
              <a:t>Arial font </a:t>
            </a:r>
            <a:r>
              <a:rPr lang="sv-SE" altLang="sv-SE" dirty="0"/>
              <a:t>for </a:t>
            </a:r>
            <a:r>
              <a:rPr lang="sv-SE" altLang="sv-SE" dirty="0" err="1"/>
              <a:t>headings</a:t>
            </a:r>
            <a:r>
              <a:rPr lang="sv-SE" altLang="sv-SE" dirty="0"/>
              <a:t> and the Garamond font for </a:t>
            </a:r>
            <a:r>
              <a:rPr lang="sv-SE" altLang="sv-SE" dirty="0" err="1"/>
              <a:t>body</a:t>
            </a:r>
            <a:r>
              <a:rPr lang="sv-SE" altLang="sv-SE" dirty="0"/>
              <a:t> text.</a:t>
            </a:r>
          </a:p>
          <a:p>
            <a:endParaRPr lang="sv-SE" altLang="sv-SE" dirty="0"/>
          </a:p>
          <a:p>
            <a:r>
              <a:rPr lang="sv-SE" altLang="sv-SE" dirty="0" err="1"/>
              <a:t>Keep</a:t>
            </a:r>
            <a:r>
              <a:rPr lang="sv-SE" altLang="sv-SE" dirty="0"/>
              <a:t> in mind </a:t>
            </a:r>
            <a:r>
              <a:rPr lang="sv-SE" altLang="sv-SE" dirty="0" err="1"/>
              <a:t>that</a:t>
            </a:r>
            <a:r>
              <a:rPr lang="sv-SE" altLang="sv-SE" dirty="0"/>
              <a:t> it is </a:t>
            </a:r>
            <a:r>
              <a:rPr lang="sv-SE" altLang="sv-SE" dirty="0" err="1"/>
              <a:t>important</a:t>
            </a:r>
            <a:r>
              <a:rPr lang="sv-SE" altLang="sv-SE" dirty="0"/>
              <a:t> not to </a:t>
            </a:r>
            <a:r>
              <a:rPr lang="sv-SE" altLang="sv-SE" dirty="0" err="1"/>
              <a:t>put</a:t>
            </a:r>
            <a:r>
              <a:rPr lang="sv-SE" altLang="sv-SE" dirty="0"/>
              <a:t> in </a:t>
            </a:r>
            <a:r>
              <a:rPr lang="sv-SE" altLang="sv-SE" dirty="0" err="1"/>
              <a:t>too</a:t>
            </a:r>
            <a:r>
              <a:rPr lang="sv-SE" altLang="sv-SE" dirty="0"/>
              <a:t> </a:t>
            </a:r>
            <a:r>
              <a:rPr lang="sv-SE" altLang="sv-SE" dirty="0" err="1"/>
              <a:t>much</a:t>
            </a:r>
            <a:r>
              <a:rPr lang="sv-SE" altLang="sv-SE" dirty="0"/>
              <a:t> information. </a:t>
            </a:r>
            <a:r>
              <a:rPr lang="sv-SE" altLang="sv-SE" dirty="0" err="1"/>
              <a:t>This</a:t>
            </a:r>
            <a:r>
              <a:rPr lang="sv-SE" altLang="sv-SE" dirty="0"/>
              <a:t> makes the poster look </a:t>
            </a:r>
            <a:r>
              <a:rPr lang="sv-SE" altLang="sv-SE" dirty="0" err="1"/>
              <a:t>messy</a:t>
            </a:r>
            <a:r>
              <a:rPr lang="sv-SE" altLang="sv-SE" dirty="0"/>
              <a:t> and it </a:t>
            </a:r>
            <a:r>
              <a:rPr lang="sv-SE" altLang="sv-SE" dirty="0" err="1"/>
              <a:t>becomes</a:t>
            </a:r>
            <a:r>
              <a:rPr lang="sv-SE" altLang="sv-SE" dirty="0"/>
              <a:t> </a:t>
            </a:r>
            <a:r>
              <a:rPr lang="sv-SE" altLang="sv-SE" dirty="0" err="1"/>
              <a:t>difficult</a:t>
            </a:r>
            <a:r>
              <a:rPr lang="sv-SE" altLang="sv-SE" dirty="0"/>
              <a:t> to read. </a:t>
            </a:r>
            <a:r>
              <a:rPr lang="sv-SE" altLang="sv-SE" dirty="0" err="1"/>
              <a:t>Use</a:t>
            </a:r>
            <a:r>
              <a:rPr lang="sv-SE" altLang="sv-SE" dirty="0"/>
              <a:t> </a:t>
            </a:r>
            <a:r>
              <a:rPr lang="sv-SE" altLang="sv-SE" dirty="0" err="1"/>
              <a:t>pictures</a:t>
            </a:r>
            <a:r>
              <a:rPr lang="sv-SE" altLang="sv-SE" dirty="0"/>
              <a:t>, </a:t>
            </a:r>
            <a:r>
              <a:rPr lang="sv-SE" altLang="sv-SE" dirty="0" err="1"/>
              <a:t>photos</a:t>
            </a:r>
            <a:r>
              <a:rPr lang="sv-SE" altLang="sv-SE" dirty="0"/>
              <a:t> and </a:t>
            </a:r>
            <a:r>
              <a:rPr lang="sv-SE" altLang="sv-SE" dirty="0" err="1"/>
              <a:t>pictures</a:t>
            </a:r>
            <a:r>
              <a:rPr lang="sv-SE" altLang="sv-SE" dirty="0"/>
              <a:t> to make it </a:t>
            </a:r>
            <a:r>
              <a:rPr lang="sv-SE" altLang="sv-SE" dirty="0" err="1"/>
              <a:t>more</a:t>
            </a:r>
            <a:r>
              <a:rPr lang="sv-SE" altLang="sv-SE" dirty="0"/>
              <a:t> illustrative and </a:t>
            </a:r>
            <a:r>
              <a:rPr lang="sv-SE" altLang="sv-SE" dirty="0" err="1"/>
              <a:t>attractive</a:t>
            </a:r>
            <a:r>
              <a:rPr lang="sv-SE" altLang="sv-SE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B66AE11-42D0-4BD2-B8C3-CA11DE3D8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9875" y="28117800"/>
            <a:ext cx="21488400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1pPr>
            <a:lvl2pPr marL="742950" indent="-28575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2pPr>
            <a:lvl3pPr marL="11430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3pPr>
            <a:lvl4pPr marL="16002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4pPr>
            <a:lvl5pPr marL="2057400" indent="-228600"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5pPr>
            <a:lvl6pPr marL="25146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6pPr>
            <a:lvl7pPr marL="29718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7pPr>
            <a:lvl8pPr marL="34290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8pPr>
            <a:lvl9pPr marL="3886200" indent="-228600" defTabSz="3506788" eaLnBrk="0" fontAlgn="base" hangingPunct="0">
              <a:spcBef>
                <a:spcPct val="0"/>
              </a:spcBef>
              <a:spcAft>
                <a:spcPct val="0"/>
              </a:spcAft>
              <a:defRPr sz="6900">
                <a:solidFill>
                  <a:schemeClr val="tx1"/>
                </a:solidFill>
                <a:latin typeface="Garamond" panose="02020404030301010803" pitchFamily="18" charset="0"/>
                <a:ea typeface="MS PGothic" panose="020B0600070205080204" pitchFamily="34" charset="-128"/>
              </a:defRPr>
            </a:lvl9pPr>
          </a:lstStyle>
          <a:p>
            <a:r>
              <a:rPr lang="sv-SE" altLang="sv-SE" dirty="0" err="1"/>
              <a:t>This</a:t>
            </a:r>
            <a:r>
              <a:rPr lang="sv-SE" altLang="sv-SE" dirty="0"/>
              <a:t> poster is in A1</a:t>
            </a:r>
          </a:p>
          <a:p>
            <a:endParaRPr lang="sv-SE" altLang="sv-SE" dirty="0"/>
          </a:p>
          <a:p>
            <a:r>
              <a:rPr lang="sv-SE" altLang="sv-SE" dirty="0"/>
              <a:t>Print the poster and </a:t>
            </a:r>
            <a:r>
              <a:rPr lang="sv-SE" altLang="sv-SE" dirty="0" err="1"/>
              <a:t>bring</a:t>
            </a:r>
            <a:r>
              <a:rPr lang="sv-SE" altLang="sv-SE" dirty="0"/>
              <a:t> it </a:t>
            </a:r>
            <a:r>
              <a:rPr lang="sv-SE" altLang="sv-SE" dirty="0" err="1"/>
              <a:t>carefully</a:t>
            </a:r>
            <a:r>
              <a:rPr lang="sv-SE" altLang="sv-SE" dirty="0"/>
              <a:t> </a:t>
            </a:r>
            <a:r>
              <a:rPr lang="sv-SE" altLang="sv-SE" dirty="0" err="1"/>
              <a:t>with</a:t>
            </a:r>
            <a:r>
              <a:rPr lang="sv-SE" altLang="sv-SE" dirty="0"/>
              <a:t> </a:t>
            </a:r>
            <a:r>
              <a:rPr lang="sv-SE" altLang="sv-SE" dirty="0" err="1"/>
              <a:t>you</a:t>
            </a:r>
            <a:r>
              <a:rPr lang="sv-SE" altLang="sv-SE" dirty="0"/>
              <a:t> to the WIL </a:t>
            </a:r>
            <a:r>
              <a:rPr lang="sv-SE" altLang="sv-SE"/>
              <a:t>’22 Conference!</a:t>
            </a:r>
            <a:endParaRPr lang="sv-SE" altLang="sv-S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67EFA90-A3F7-6A71-BA8F-02D10A4063EE}"/>
              </a:ext>
            </a:extLst>
          </p:cNvPr>
          <p:cNvSpPr txBox="1"/>
          <p:nvPr/>
        </p:nvSpPr>
        <p:spPr>
          <a:xfrm>
            <a:off x="5349875" y="26795412"/>
            <a:ext cx="3657600" cy="1322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sv-SE" sz="8000" dirty="0" err="1">
                <a:latin typeface="+mj-lt"/>
                <a:ea typeface="+mn-ea"/>
              </a:rPr>
              <a:t>Size</a:t>
            </a:r>
            <a:r>
              <a:rPr lang="sv-SE" sz="8000" dirty="0">
                <a:latin typeface="+mj-lt"/>
                <a:ea typeface="+mn-ea"/>
              </a:rPr>
              <a:t>:</a:t>
            </a:r>
          </a:p>
        </p:txBody>
      </p:sp>
      <p:pic>
        <p:nvPicPr>
          <p:cNvPr id="7" name="Picture 6" descr="Background pattern&#10;&#10;Description automatically generated">
            <a:extLst>
              <a:ext uri="{FF2B5EF4-FFF2-40B4-BE49-F238E27FC236}">
                <a16:creationId xmlns:a16="http://schemas.microsoft.com/office/drawing/2014/main" xmlns="" id="{62209021-68F8-7CFB-8C1B-21D873EA68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68965" y="38398450"/>
            <a:ext cx="5525293" cy="2848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594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ögskolan Väst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f01b054-2415-453c-a934-4d34a340b453">
      <Terms xmlns="http://schemas.microsoft.com/office/infopath/2007/PartnerControls"/>
    </lcf76f155ced4ddcb4097134ff3c332f>
    <TaxCatchAll xmlns="6acb1920-60a4-4d23-a4a5-600e4b3990e8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F7FE5D3866ED4B8B7EF0BF876282A1" ma:contentTypeVersion="10" ma:contentTypeDescription="Create a new document." ma:contentTypeScope="" ma:versionID="83c5cedbd9981b610258980f4d859bc3">
  <xsd:schema xmlns:xsd="http://www.w3.org/2001/XMLSchema" xmlns:xs="http://www.w3.org/2001/XMLSchema" xmlns:p="http://schemas.microsoft.com/office/2006/metadata/properties" xmlns:ns2="cf01b054-2415-453c-a934-4d34a340b453" xmlns:ns3="6acb1920-60a4-4d23-a4a5-600e4b3990e8" targetNamespace="http://schemas.microsoft.com/office/2006/metadata/properties" ma:root="true" ma:fieldsID="6c260f388f57db19a45410e121e1540c" ns2:_="" ns3:_="">
    <xsd:import namespace="cf01b054-2415-453c-a934-4d34a340b453"/>
    <xsd:import namespace="6acb1920-60a4-4d23-a4a5-600e4b3990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1b054-2415-453c-a934-4d34a340b4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01d4abec-04ef-4e91-971b-0b613d4b6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cb1920-60a4-4d23-a4a5-600e4b3990e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acfc4a0-5b03-41ba-9899-70eaff690e04}" ma:internalName="TaxCatchAll" ma:showField="CatchAllData" ma:web="6acb1920-60a4-4d23-a4a5-600e4b3990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8EF0B9-07B9-41E5-898B-C129DA7815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06A66B-F11C-4DF4-B7DF-29734075EAAA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6acb1920-60a4-4d23-a4a5-600e4b3990e8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cf01b054-2415-453c-a934-4d34a340b453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759B09EB-1575-4A13-AB27-B263438425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1b054-2415-453c-a934-4d34a340b453"/>
    <ds:schemaRef ds:uri="6acb1920-60a4-4d23-a4a5-600e4b3990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82</Words>
  <Application>Microsoft Macintosh PowerPoint</Application>
  <PresentationFormat>Anpassad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 Theme</vt:lpstr>
      <vt:lpstr>PowerPoint-presentation</vt:lpstr>
    </vt:vector>
  </TitlesOfParts>
  <Company>University West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Pontus Corneliusson</dc:creator>
  <cp:lastModifiedBy>Signe Stahlenius</cp:lastModifiedBy>
  <cp:revision>14</cp:revision>
  <cp:lastPrinted>2022-10-11T10:56:25Z</cp:lastPrinted>
  <dcterms:created xsi:type="dcterms:W3CDTF">2014-04-14T10:55:14Z</dcterms:created>
  <dcterms:modified xsi:type="dcterms:W3CDTF">2022-10-13T11:51:24Z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0x010100D6F7FE5D3866ED4B8B7EF0BF876282A1</vt:lpwstr>
  </property>
</Properties>
</file>