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3"/>
  </p:notesMasterIdLst>
  <p:sldIdLst>
    <p:sldId id="289" r:id="rId5"/>
    <p:sldId id="290" r:id="rId6"/>
    <p:sldId id="296" r:id="rId7"/>
    <p:sldId id="288" r:id="rId8"/>
    <p:sldId id="291" r:id="rId9"/>
    <p:sldId id="311" r:id="rId10"/>
    <p:sldId id="323" r:id="rId11"/>
    <p:sldId id="324" r:id="rId12"/>
    <p:sldId id="334" r:id="rId13"/>
    <p:sldId id="335" r:id="rId14"/>
    <p:sldId id="337" r:id="rId15"/>
    <p:sldId id="304" r:id="rId16"/>
    <p:sldId id="303" r:id="rId17"/>
    <p:sldId id="328" r:id="rId18"/>
    <p:sldId id="292" r:id="rId19"/>
    <p:sldId id="325" r:id="rId20"/>
    <p:sldId id="329" r:id="rId21"/>
    <p:sldId id="326" r:id="rId22"/>
    <p:sldId id="294" r:id="rId23"/>
    <p:sldId id="319" r:id="rId24"/>
    <p:sldId id="320" r:id="rId25"/>
    <p:sldId id="295" r:id="rId26"/>
    <p:sldId id="317" r:id="rId27"/>
    <p:sldId id="322" r:id="rId28"/>
    <p:sldId id="298" r:id="rId29"/>
    <p:sldId id="310" r:id="rId30"/>
    <p:sldId id="336" r:id="rId31"/>
    <p:sldId id="299" r:id="rId32"/>
    <p:sldId id="327" r:id="rId33"/>
    <p:sldId id="309" r:id="rId34"/>
    <p:sldId id="300" r:id="rId35"/>
    <p:sldId id="316" r:id="rId36"/>
    <p:sldId id="330" r:id="rId37"/>
    <p:sldId id="301" r:id="rId38"/>
    <p:sldId id="331" r:id="rId39"/>
    <p:sldId id="332" r:id="rId40"/>
    <p:sldId id="333" r:id="rId41"/>
    <p:sldId id="302" r:id="rId4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CD87C9-9CA6-E987-2354-D6468FC03EF6}" name="Hanna Stafhammar Kjellgren (HV)" initials="HS" userId="S::aehhkj@hv.se::d56d7e05-1060-4c58-a4e5-8dcac80f8e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1F8"/>
    <a:srgbClr val="E3EFD1"/>
    <a:srgbClr val="FCEBC7"/>
    <a:srgbClr val="F7DCEA"/>
    <a:srgbClr val="F9DEDA"/>
    <a:srgbClr val="E3D9E6"/>
    <a:srgbClr val="00757E"/>
    <a:srgbClr val="81BA4F"/>
    <a:srgbClr val="FDBF00"/>
    <a:srgbClr val="D40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6910A-9A45-4F55-A82C-8C9512516B3E}" v="102" dt="2024-03-22T10:28:16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42" autoAdjust="0"/>
    <p:restoredTop sz="9566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6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1"/>
    </p:cViewPr>
  </p:sorterViewPr>
  <p:notesViewPr>
    <p:cSldViewPr snapToGrid="0" snapToObjects="1" showGuides="1">
      <p:cViewPr>
        <p:scale>
          <a:sx n="152" d="100"/>
          <a:sy n="152" d="100"/>
        </p:scale>
        <p:origin x="3808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Stafhammar Kjellgren (HV)" userId="d56d7e05-1060-4c58-a4e5-8dcac80f8eb0" providerId="ADAL" clId="{CA86910A-9A45-4F55-A82C-8C9512516B3E}"/>
    <pc:docChg chg="undo redo custSel addSld delSld modSld sldOrd">
      <pc:chgData name="Hanna Stafhammar Kjellgren (HV)" userId="d56d7e05-1060-4c58-a4e5-8dcac80f8eb0" providerId="ADAL" clId="{CA86910A-9A45-4F55-A82C-8C9512516B3E}" dt="2024-04-10T10:08:02.869" v="19899" actId="20577"/>
      <pc:docMkLst>
        <pc:docMk/>
      </pc:docMkLst>
      <pc:sldChg chg="del">
        <pc:chgData name="Hanna Stafhammar Kjellgren (HV)" userId="d56d7e05-1060-4c58-a4e5-8dcac80f8eb0" providerId="ADAL" clId="{CA86910A-9A45-4F55-A82C-8C9512516B3E}" dt="2024-03-22T10:23:24.076" v="17027" actId="47"/>
        <pc:sldMkLst>
          <pc:docMk/>
          <pc:sldMk cId="3580130862" sldId="262"/>
        </pc:sldMkLst>
      </pc:sldChg>
      <pc:sldChg chg="del">
        <pc:chgData name="Hanna Stafhammar Kjellgren (HV)" userId="d56d7e05-1060-4c58-a4e5-8dcac80f8eb0" providerId="ADAL" clId="{CA86910A-9A45-4F55-A82C-8C9512516B3E}" dt="2024-03-22T10:23:14.684" v="17013" actId="47"/>
        <pc:sldMkLst>
          <pc:docMk/>
          <pc:sldMk cId="950686498" sldId="263"/>
        </pc:sldMkLst>
      </pc:sldChg>
      <pc:sldChg chg="del">
        <pc:chgData name="Hanna Stafhammar Kjellgren (HV)" userId="d56d7e05-1060-4c58-a4e5-8dcac80f8eb0" providerId="ADAL" clId="{CA86910A-9A45-4F55-A82C-8C9512516B3E}" dt="2024-03-22T10:23:15.456" v="17014" actId="47"/>
        <pc:sldMkLst>
          <pc:docMk/>
          <pc:sldMk cId="3659405250" sldId="264"/>
        </pc:sldMkLst>
      </pc:sldChg>
      <pc:sldChg chg="del">
        <pc:chgData name="Hanna Stafhammar Kjellgren (HV)" userId="d56d7e05-1060-4c58-a4e5-8dcac80f8eb0" providerId="ADAL" clId="{CA86910A-9A45-4F55-A82C-8C9512516B3E}" dt="2024-03-22T10:23:15.990" v="17015" actId="47"/>
        <pc:sldMkLst>
          <pc:docMk/>
          <pc:sldMk cId="1259925940" sldId="268"/>
        </pc:sldMkLst>
      </pc:sldChg>
      <pc:sldChg chg="del">
        <pc:chgData name="Hanna Stafhammar Kjellgren (HV)" userId="d56d7e05-1060-4c58-a4e5-8dcac80f8eb0" providerId="ADAL" clId="{CA86910A-9A45-4F55-A82C-8C9512516B3E}" dt="2024-03-22T10:23:16.508" v="17016" actId="47"/>
        <pc:sldMkLst>
          <pc:docMk/>
          <pc:sldMk cId="1264667701" sldId="269"/>
        </pc:sldMkLst>
      </pc:sldChg>
      <pc:sldChg chg="del">
        <pc:chgData name="Hanna Stafhammar Kjellgren (HV)" userId="d56d7e05-1060-4c58-a4e5-8dcac80f8eb0" providerId="ADAL" clId="{CA86910A-9A45-4F55-A82C-8C9512516B3E}" dt="2024-03-22T10:23:16.939" v="17017" actId="47"/>
        <pc:sldMkLst>
          <pc:docMk/>
          <pc:sldMk cId="1804315566" sldId="270"/>
        </pc:sldMkLst>
      </pc:sldChg>
      <pc:sldChg chg="del">
        <pc:chgData name="Hanna Stafhammar Kjellgren (HV)" userId="d56d7e05-1060-4c58-a4e5-8dcac80f8eb0" providerId="ADAL" clId="{CA86910A-9A45-4F55-A82C-8C9512516B3E}" dt="2024-03-22T10:23:18.341" v="17019" actId="47"/>
        <pc:sldMkLst>
          <pc:docMk/>
          <pc:sldMk cId="619838401" sldId="272"/>
        </pc:sldMkLst>
      </pc:sldChg>
      <pc:sldChg chg="del">
        <pc:chgData name="Hanna Stafhammar Kjellgren (HV)" userId="d56d7e05-1060-4c58-a4e5-8dcac80f8eb0" providerId="ADAL" clId="{CA86910A-9A45-4F55-A82C-8C9512516B3E}" dt="2024-03-22T10:23:18.827" v="17020" actId="47"/>
        <pc:sldMkLst>
          <pc:docMk/>
          <pc:sldMk cId="1553016143" sldId="273"/>
        </pc:sldMkLst>
      </pc:sldChg>
      <pc:sldChg chg="del">
        <pc:chgData name="Hanna Stafhammar Kjellgren (HV)" userId="d56d7e05-1060-4c58-a4e5-8dcac80f8eb0" providerId="ADAL" clId="{CA86910A-9A45-4F55-A82C-8C9512516B3E}" dt="2024-03-22T10:23:19.362" v="17021" actId="47"/>
        <pc:sldMkLst>
          <pc:docMk/>
          <pc:sldMk cId="2511803989" sldId="274"/>
        </pc:sldMkLst>
      </pc:sldChg>
      <pc:sldChg chg="del">
        <pc:chgData name="Hanna Stafhammar Kjellgren (HV)" userId="d56d7e05-1060-4c58-a4e5-8dcac80f8eb0" providerId="ADAL" clId="{CA86910A-9A45-4F55-A82C-8C9512516B3E}" dt="2024-03-22T10:23:20.790" v="17023" actId="47"/>
        <pc:sldMkLst>
          <pc:docMk/>
          <pc:sldMk cId="2100632380" sldId="276"/>
        </pc:sldMkLst>
      </pc:sldChg>
      <pc:sldChg chg="del">
        <pc:chgData name="Hanna Stafhammar Kjellgren (HV)" userId="d56d7e05-1060-4c58-a4e5-8dcac80f8eb0" providerId="ADAL" clId="{CA86910A-9A45-4F55-A82C-8C9512516B3E}" dt="2024-03-22T10:23:21.530" v="17024" actId="47"/>
        <pc:sldMkLst>
          <pc:docMk/>
          <pc:sldMk cId="2372193703" sldId="277"/>
        </pc:sldMkLst>
      </pc:sldChg>
      <pc:sldChg chg="del">
        <pc:chgData name="Hanna Stafhammar Kjellgren (HV)" userId="d56d7e05-1060-4c58-a4e5-8dcac80f8eb0" providerId="ADAL" clId="{CA86910A-9A45-4F55-A82C-8C9512516B3E}" dt="2024-03-22T10:23:14.290" v="17012" actId="47"/>
        <pc:sldMkLst>
          <pc:docMk/>
          <pc:sldMk cId="3600747647" sldId="278"/>
        </pc:sldMkLst>
      </pc:sldChg>
      <pc:sldChg chg="del">
        <pc:chgData name="Hanna Stafhammar Kjellgren (HV)" userId="d56d7e05-1060-4c58-a4e5-8dcac80f8eb0" providerId="ADAL" clId="{CA86910A-9A45-4F55-A82C-8C9512516B3E}" dt="2024-03-22T10:23:22.552" v="17025" actId="47"/>
        <pc:sldMkLst>
          <pc:docMk/>
          <pc:sldMk cId="2795447400" sldId="279"/>
        </pc:sldMkLst>
      </pc:sldChg>
      <pc:sldChg chg="add del">
        <pc:chgData name="Hanna Stafhammar Kjellgren (HV)" userId="d56d7e05-1060-4c58-a4e5-8dcac80f8eb0" providerId="ADAL" clId="{CA86910A-9A45-4F55-A82C-8C9512516B3E}" dt="2024-03-22T10:23:23.133" v="17026" actId="47"/>
        <pc:sldMkLst>
          <pc:docMk/>
          <pc:sldMk cId="569277198" sldId="280"/>
        </pc:sldMkLst>
      </pc:sldChg>
      <pc:sldChg chg="modSp del mod">
        <pc:chgData name="Hanna Stafhammar Kjellgren (HV)" userId="d56d7e05-1060-4c58-a4e5-8dcac80f8eb0" providerId="ADAL" clId="{CA86910A-9A45-4F55-A82C-8C9512516B3E}" dt="2024-03-22T08:02:45.030" v="13204" actId="47"/>
        <pc:sldMkLst>
          <pc:docMk/>
          <pc:sldMk cId="1246956215" sldId="283"/>
        </pc:sldMkLst>
        <pc:spChg chg="mod">
          <ac:chgData name="Hanna Stafhammar Kjellgren (HV)" userId="d56d7e05-1060-4c58-a4e5-8dcac80f8eb0" providerId="ADAL" clId="{CA86910A-9A45-4F55-A82C-8C9512516B3E}" dt="2024-03-20T10:41:12.051" v="716" actId="20577"/>
          <ac:spMkLst>
            <pc:docMk/>
            <pc:sldMk cId="1246956215" sldId="283"/>
            <ac:spMk id="3" creationId="{6D4AC31A-C50C-4E92-3079-056266902DB4}"/>
          </ac:spMkLst>
        </pc:spChg>
      </pc:sldChg>
      <pc:sldChg chg="del">
        <pc:chgData name="Hanna Stafhammar Kjellgren (HV)" userId="d56d7e05-1060-4c58-a4e5-8dcac80f8eb0" providerId="ADAL" clId="{CA86910A-9A45-4F55-A82C-8C9512516B3E}" dt="2024-03-22T10:23:17.801" v="17018" actId="47"/>
        <pc:sldMkLst>
          <pc:docMk/>
          <pc:sldMk cId="3864892563" sldId="284"/>
        </pc:sldMkLst>
      </pc:sldChg>
      <pc:sldChg chg="del">
        <pc:chgData name="Hanna Stafhammar Kjellgren (HV)" userId="d56d7e05-1060-4c58-a4e5-8dcac80f8eb0" providerId="ADAL" clId="{CA86910A-9A45-4F55-A82C-8C9512516B3E}" dt="2024-03-22T10:23:20.085" v="17022" actId="47"/>
        <pc:sldMkLst>
          <pc:docMk/>
          <pc:sldMk cId="1490139012" sldId="285"/>
        </pc:sldMkLst>
      </pc:sldChg>
      <pc:sldChg chg="del">
        <pc:chgData name="Hanna Stafhammar Kjellgren (HV)" userId="d56d7e05-1060-4c58-a4e5-8dcac80f8eb0" providerId="ADAL" clId="{CA86910A-9A45-4F55-A82C-8C9512516B3E}" dt="2024-03-22T10:23:13.015" v="17010" actId="47"/>
        <pc:sldMkLst>
          <pc:docMk/>
          <pc:sldMk cId="912932581" sldId="286"/>
        </pc:sldMkLst>
      </pc:sldChg>
      <pc:sldChg chg="del">
        <pc:chgData name="Hanna Stafhammar Kjellgren (HV)" userId="d56d7e05-1060-4c58-a4e5-8dcac80f8eb0" providerId="ADAL" clId="{CA86910A-9A45-4F55-A82C-8C9512516B3E}" dt="2024-03-22T10:23:13.313" v="17011" actId="47"/>
        <pc:sldMkLst>
          <pc:docMk/>
          <pc:sldMk cId="134731711" sldId="287"/>
        </pc:sldMkLst>
      </pc:sldChg>
      <pc:sldChg chg="modSp mod">
        <pc:chgData name="Hanna Stafhammar Kjellgren (HV)" userId="d56d7e05-1060-4c58-a4e5-8dcac80f8eb0" providerId="ADAL" clId="{CA86910A-9A45-4F55-A82C-8C9512516B3E}" dt="2024-03-20T10:00:50.256" v="637" actId="20577"/>
        <pc:sldMkLst>
          <pc:docMk/>
          <pc:sldMk cId="1982521636" sldId="288"/>
        </pc:sldMkLst>
        <pc:spChg chg="mod">
          <ac:chgData name="Hanna Stafhammar Kjellgren (HV)" userId="d56d7e05-1060-4c58-a4e5-8dcac80f8eb0" providerId="ADAL" clId="{CA86910A-9A45-4F55-A82C-8C9512516B3E}" dt="2024-03-20T09:33:11.294" v="190" actId="20577"/>
          <ac:spMkLst>
            <pc:docMk/>
            <pc:sldMk cId="1982521636" sldId="288"/>
            <ac:spMk id="2" creationId="{66977D77-D96C-D951-5EF5-C14F9C4F42EF}"/>
          </ac:spMkLst>
        </pc:spChg>
        <pc:spChg chg="mod">
          <ac:chgData name="Hanna Stafhammar Kjellgren (HV)" userId="d56d7e05-1060-4c58-a4e5-8dcac80f8eb0" providerId="ADAL" clId="{CA86910A-9A45-4F55-A82C-8C9512516B3E}" dt="2024-03-20T09:41:25.302" v="506" actId="1076"/>
          <ac:spMkLst>
            <pc:docMk/>
            <pc:sldMk cId="1982521636" sldId="288"/>
            <ac:spMk id="8" creationId="{509039A0-55CE-2549-24B6-1728826C912A}"/>
          </ac:spMkLst>
        </pc:spChg>
        <pc:graphicFrameChg chg="mod modGraphic">
          <ac:chgData name="Hanna Stafhammar Kjellgren (HV)" userId="d56d7e05-1060-4c58-a4e5-8dcac80f8eb0" providerId="ADAL" clId="{CA86910A-9A45-4F55-A82C-8C9512516B3E}" dt="2024-03-20T10:00:50.256" v="637" actId="20577"/>
          <ac:graphicFrameMkLst>
            <pc:docMk/>
            <pc:sldMk cId="1982521636" sldId="288"/>
            <ac:graphicFrameMk id="4" creationId="{A182EC86-D59F-BE2D-93D2-863798F34A62}"/>
          </ac:graphicFrameMkLst>
        </pc:graphicFrameChg>
      </pc:sldChg>
      <pc:sldChg chg="modSp mod">
        <pc:chgData name="Hanna Stafhammar Kjellgren (HV)" userId="d56d7e05-1060-4c58-a4e5-8dcac80f8eb0" providerId="ADAL" clId="{CA86910A-9A45-4F55-A82C-8C9512516B3E}" dt="2024-03-20T12:04:51.478" v="743" actId="20577"/>
        <pc:sldMkLst>
          <pc:docMk/>
          <pc:sldMk cId="506274506" sldId="289"/>
        </pc:sldMkLst>
        <pc:spChg chg="mod">
          <ac:chgData name="Hanna Stafhammar Kjellgren (HV)" userId="d56d7e05-1060-4c58-a4e5-8dcac80f8eb0" providerId="ADAL" clId="{CA86910A-9A45-4F55-A82C-8C9512516B3E}" dt="2024-03-20T12:04:51.478" v="743" actId="20577"/>
          <ac:spMkLst>
            <pc:docMk/>
            <pc:sldMk cId="506274506" sldId="289"/>
            <ac:spMk id="2" creationId="{E7CE758D-F910-A5E2-B897-1FD5369BCC4C}"/>
          </ac:spMkLst>
        </pc:spChg>
      </pc:sldChg>
      <pc:sldChg chg="addSp delSp modSp mod ord">
        <pc:chgData name="Hanna Stafhammar Kjellgren (HV)" userId="d56d7e05-1060-4c58-a4e5-8dcac80f8eb0" providerId="ADAL" clId="{CA86910A-9A45-4F55-A82C-8C9512516B3E}" dt="2024-04-03T15:35:13.456" v="19848" actId="20577"/>
        <pc:sldMkLst>
          <pc:docMk/>
          <pc:sldMk cId="3674256027" sldId="290"/>
        </pc:sldMkLst>
        <pc:spChg chg="mod">
          <ac:chgData name="Hanna Stafhammar Kjellgren (HV)" userId="d56d7e05-1060-4c58-a4e5-8dcac80f8eb0" providerId="ADAL" clId="{CA86910A-9A45-4F55-A82C-8C9512516B3E}" dt="2024-03-20T12:20:31.885" v="1023" actId="20577"/>
          <ac:spMkLst>
            <pc:docMk/>
            <pc:sldMk cId="3674256027" sldId="290"/>
            <ac:spMk id="2" creationId="{66977D77-D96C-D951-5EF5-C14F9C4F42EF}"/>
          </ac:spMkLst>
        </pc:spChg>
        <pc:spChg chg="mod">
          <ac:chgData name="Hanna Stafhammar Kjellgren (HV)" userId="d56d7e05-1060-4c58-a4e5-8dcac80f8eb0" providerId="ADAL" clId="{CA86910A-9A45-4F55-A82C-8C9512516B3E}" dt="2024-04-03T15:35:13.456" v="19848" actId="20577"/>
          <ac:spMkLst>
            <pc:docMk/>
            <pc:sldMk cId="3674256027" sldId="290"/>
            <ac:spMk id="3" creationId="{4F308844-7022-A169-19EC-D28CB20FA2D0}"/>
          </ac:spMkLst>
        </pc:spChg>
        <pc:graphicFrameChg chg="add del mod modGraphic">
          <ac:chgData name="Hanna Stafhammar Kjellgren (HV)" userId="d56d7e05-1060-4c58-a4e5-8dcac80f8eb0" providerId="ADAL" clId="{CA86910A-9A45-4F55-A82C-8C9512516B3E}" dt="2024-03-22T07:18:41.789" v="12712" actId="478"/>
          <ac:graphicFrameMkLst>
            <pc:docMk/>
            <pc:sldMk cId="3674256027" sldId="290"/>
            <ac:graphicFrameMk id="5" creationId="{5D085098-DEB6-50D3-C55A-A325E0E1D962}"/>
          </ac:graphicFrameMkLst>
        </pc:graphicFrameChg>
      </pc:sldChg>
      <pc:sldChg chg="delSp modSp add mod">
        <pc:chgData name="Hanna Stafhammar Kjellgren (HV)" userId="d56d7e05-1060-4c58-a4e5-8dcac80f8eb0" providerId="ADAL" clId="{CA86910A-9A45-4F55-A82C-8C9512516B3E}" dt="2024-03-20T10:01:11.795" v="638" actId="122"/>
        <pc:sldMkLst>
          <pc:docMk/>
          <pc:sldMk cId="2435532069" sldId="291"/>
        </pc:sldMkLst>
        <pc:spChg chg="mod">
          <ac:chgData name="Hanna Stafhammar Kjellgren (HV)" userId="d56d7e05-1060-4c58-a4e5-8dcac80f8eb0" providerId="ADAL" clId="{CA86910A-9A45-4F55-A82C-8C9512516B3E}" dt="2024-03-20T09:53:24.094" v="585" actId="20577"/>
          <ac:spMkLst>
            <pc:docMk/>
            <pc:sldMk cId="2435532069" sldId="291"/>
            <ac:spMk id="2" creationId="{66977D77-D96C-D951-5EF5-C14F9C4F42EF}"/>
          </ac:spMkLst>
        </pc:spChg>
        <pc:spChg chg="del">
          <ac:chgData name="Hanna Stafhammar Kjellgren (HV)" userId="d56d7e05-1060-4c58-a4e5-8dcac80f8eb0" providerId="ADAL" clId="{CA86910A-9A45-4F55-A82C-8C9512516B3E}" dt="2024-03-20T10:00:14.274" v="593" actId="478"/>
          <ac:spMkLst>
            <pc:docMk/>
            <pc:sldMk cId="2435532069" sldId="291"/>
            <ac:spMk id="8" creationId="{509039A0-55CE-2549-24B6-1728826C912A}"/>
          </ac:spMkLst>
        </pc:spChg>
        <pc:graphicFrameChg chg="mod modGraphic">
          <ac:chgData name="Hanna Stafhammar Kjellgren (HV)" userId="d56d7e05-1060-4c58-a4e5-8dcac80f8eb0" providerId="ADAL" clId="{CA86910A-9A45-4F55-A82C-8C9512516B3E}" dt="2024-03-20T10:01:11.795" v="638" actId="122"/>
          <ac:graphicFrameMkLst>
            <pc:docMk/>
            <pc:sldMk cId="2435532069" sldId="291"/>
            <ac:graphicFrameMk id="4" creationId="{A182EC86-D59F-BE2D-93D2-863798F34A62}"/>
          </ac:graphicFrameMkLst>
        </pc:graphicFrameChg>
      </pc:sldChg>
      <pc:sldChg chg="delSp add mod">
        <pc:chgData name="Hanna Stafhammar Kjellgren (HV)" userId="d56d7e05-1060-4c58-a4e5-8dcac80f8eb0" providerId="ADAL" clId="{CA86910A-9A45-4F55-A82C-8C9512516B3E}" dt="2024-03-26T15:51:56.422" v="17832" actId="478"/>
        <pc:sldMkLst>
          <pc:docMk/>
          <pc:sldMk cId="1651450615" sldId="292"/>
        </pc:sldMkLst>
        <pc:spChg chg="del">
          <ac:chgData name="Hanna Stafhammar Kjellgren (HV)" userId="d56d7e05-1060-4c58-a4e5-8dcac80f8eb0" providerId="ADAL" clId="{CA86910A-9A45-4F55-A82C-8C9512516B3E}" dt="2024-03-26T15:51:56.422" v="17832" actId="478"/>
          <ac:spMkLst>
            <pc:docMk/>
            <pc:sldMk cId="1651450615" sldId="292"/>
            <ac:spMk id="5" creationId="{F94B682D-E34C-67AC-C941-E63DA160D07E}"/>
          </ac:spMkLst>
        </pc:spChg>
      </pc:sldChg>
      <pc:sldChg chg="addSp delSp modSp add del mod">
        <pc:chgData name="Hanna Stafhammar Kjellgren (HV)" userId="d56d7e05-1060-4c58-a4e5-8dcac80f8eb0" providerId="ADAL" clId="{CA86910A-9A45-4F55-A82C-8C9512516B3E}" dt="2024-03-20T12:41:54.528" v="1922" actId="2696"/>
        <pc:sldMkLst>
          <pc:docMk/>
          <pc:sldMk cId="2543975590" sldId="292"/>
        </pc:sldMkLst>
        <pc:spChg chg="mod">
          <ac:chgData name="Hanna Stafhammar Kjellgren (HV)" userId="d56d7e05-1060-4c58-a4e5-8dcac80f8eb0" providerId="ADAL" clId="{CA86910A-9A45-4F55-A82C-8C9512516B3E}" dt="2024-03-20T12:07:23.769" v="799" actId="20577"/>
          <ac:spMkLst>
            <pc:docMk/>
            <pc:sldMk cId="2543975590" sldId="292"/>
            <ac:spMk id="2" creationId="{E7CE758D-F910-A5E2-B897-1FD5369BCC4C}"/>
          </ac:spMkLst>
        </pc:spChg>
        <pc:spChg chg="del">
          <ac:chgData name="Hanna Stafhammar Kjellgren (HV)" userId="d56d7e05-1060-4c58-a4e5-8dcac80f8eb0" providerId="ADAL" clId="{CA86910A-9A45-4F55-A82C-8C9512516B3E}" dt="2024-03-20T10:04:53.327" v="667" actId="478"/>
          <ac:spMkLst>
            <pc:docMk/>
            <pc:sldMk cId="2543975590" sldId="292"/>
            <ac:spMk id="3" creationId="{7FD4DDE9-C473-EF92-2F44-7F455DE81219}"/>
          </ac:spMkLst>
        </pc:spChg>
        <pc:spChg chg="add del mod">
          <ac:chgData name="Hanna Stafhammar Kjellgren (HV)" userId="d56d7e05-1060-4c58-a4e5-8dcac80f8eb0" providerId="ADAL" clId="{CA86910A-9A45-4F55-A82C-8C9512516B3E}" dt="2024-03-20T10:05:32.119" v="692" actId="478"/>
          <ac:spMkLst>
            <pc:docMk/>
            <pc:sldMk cId="2543975590" sldId="292"/>
            <ac:spMk id="5" creationId="{F94B682D-E34C-67AC-C941-E63DA160D07E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4-03T15:29:23.260" v="19840" actId="2696"/>
        <pc:sldMkLst>
          <pc:docMk/>
          <pc:sldMk cId="1513166869" sldId="293"/>
        </pc:sldMkLst>
        <pc:spChg chg="mod">
          <ac:chgData name="Hanna Stafhammar Kjellgren (HV)" userId="d56d7e05-1060-4c58-a4e5-8dcac80f8eb0" providerId="ADAL" clId="{CA86910A-9A45-4F55-A82C-8C9512516B3E}" dt="2024-03-20T12:37:46.202" v="1787" actId="20577"/>
          <ac:spMkLst>
            <pc:docMk/>
            <pc:sldMk cId="1513166869" sldId="293"/>
            <ac:spMk id="5" creationId="{F94B682D-E34C-67AC-C941-E63DA160D07E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3-20T12:06:28.790" v="783" actId="2696"/>
        <pc:sldMkLst>
          <pc:docMk/>
          <pc:sldMk cId="3528559373" sldId="293"/>
        </pc:sldMkLst>
        <pc:spChg chg="mod">
          <ac:chgData name="Hanna Stafhammar Kjellgren (HV)" userId="d56d7e05-1060-4c58-a4e5-8dcac80f8eb0" providerId="ADAL" clId="{CA86910A-9A45-4F55-A82C-8C9512516B3E}" dt="2024-03-20T12:06:23.722" v="782" actId="20577"/>
          <ac:spMkLst>
            <pc:docMk/>
            <pc:sldMk cId="3528559373" sldId="293"/>
            <ac:spMk id="2" creationId="{E7CE758D-F910-A5E2-B897-1FD5369BCC4C}"/>
          </ac:spMkLst>
        </pc:spChg>
      </pc:sldChg>
      <pc:sldChg chg="delSp modSp add mod">
        <pc:chgData name="Hanna Stafhammar Kjellgren (HV)" userId="d56d7e05-1060-4c58-a4e5-8dcac80f8eb0" providerId="ADAL" clId="{CA86910A-9A45-4F55-A82C-8C9512516B3E}" dt="2024-03-26T15:56:59.533" v="17942" actId="478"/>
        <pc:sldMkLst>
          <pc:docMk/>
          <pc:sldMk cId="2989148162" sldId="294"/>
        </pc:sldMkLst>
        <pc:spChg chg="mod">
          <ac:chgData name="Hanna Stafhammar Kjellgren (HV)" userId="d56d7e05-1060-4c58-a4e5-8dcac80f8eb0" providerId="ADAL" clId="{CA86910A-9A45-4F55-A82C-8C9512516B3E}" dt="2024-03-20T12:08:00.142" v="819" actId="20577"/>
          <ac:spMkLst>
            <pc:docMk/>
            <pc:sldMk cId="2989148162" sldId="294"/>
            <ac:spMk id="2" creationId="{E7CE758D-F910-A5E2-B897-1FD5369BCC4C}"/>
          </ac:spMkLst>
        </pc:spChg>
        <pc:spChg chg="del mod">
          <ac:chgData name="Hanna Stafhammar Kjellgren (HV)" userId="d56d7e05-1060-4c58-a4e5-8dcac80f8eb0" providerId="ADAL" clId="{CA86910A-9A45-4F55-A82C-8C9512516B3E}" dt="2024-03-26T15:56:59.533" v="17942" actId="478"/>
          <ac:spMkLst>
            <pc:docMk/>
            <pc:sldMk cId="2989148162" sldId="294"/>
            <ac:spMk id="5" creationId="{F94B682D-E34C-67AC-C941-E63DA160D07E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0T12:16:49.192" v="870" actId="20577"/>
        <pc:sldMkLst>
          <pc:docMk/>
          <pc:sldMk cId="2516902671" sldId="295"/>
        </pc:sldMkLst>
        <pc:spChg chg="mod">
          <ac:chgData name="Hanna Stafhammar Kjellgren (HV)" userId="d56d7e05-1060-4c58-a4e5-8dcac80f8eb0" providerId="ADAL" clId="{CA86910A-9A45-4F55-A82C-8C9512516B3E}" dt="2024-03-20T12:16:21.922" v="849" actId="20577"/>
          <ac:spMkLst>
            <pc:docMk/>
            <pc:sldMk cId="2516902671" sldId="295"/>
            <ac:spMk id="2" creationId="{E7CE758D-F910-A5E2-B897-1FD5369BCC4C}"/>
          </ac:spMkLst>
        </pc:spChg>
        <pc:spChg chg="mod">
          <ac:chgData name="Hanna Stafhammar Kjellgren (HV)" userId="d56d7e05-1060-4c58-a4e5-8dcac80f8eb0" providerId="ADAL" clId="{CA86910A-9A45-4F55-A82C-8C9512516B3E}" dt="2024-03-20T12:16:49.192" v="870" actId="20577"/>
          <ac:spMkLst>
            <pc:docMk/>
            <pc:sldMk cId="2516902671" sldId="295"/>
            <ac:spMk id="5" creationId="{F94B682D-E34C-67AC-C941-E63DA160D07E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0T12:34:21.884" v="1617" actId="114"/>
        <pc:sldMkLst>
          <pc:docMk/>
          <pc:sldMk cId="1880022601" sldId="296"/>
        </pc:sldMkLst>
        <pc:spChg chg="mod">
          <ac:chgData name="Hanna Stafhammar Kjellgren (HV)" userId="d56d7e05-1060-4c58-a4e5-8dcac80f8eb0" providerId="ADAL" clId="{CA86910A-9A45-4F55-A82C-8C9512516B3E}" dt="2024-03-20T12:34:21.884" v="1617" actId="114"/>
          <ac:spMkLst>
            <pc:docMk/>
            <pc:sldMk cId="1880022601" sldId="296"/>
            <ac:spMk id="3" creationId="{4F308844-7022-A169-19EC-D28CB20FA2D0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3-20T12:37:13.916" v="1745" actId="2696"/>
        <pc:sldMkLst>
          <pc:docMk/>
          <pc:sldMk cId="2319813611" sldId="297"/>
        </pc:sldMkLst>
        <pc:spChg chg="mod">
          <ac:chgData name="Hanna Stafhammar Kjellgren (HV)" userId="d56d7e05-1060-4c58-a4e5-8dcac80f8eb0" providerId="ADAL" clId="{CA86910A-9A45-4F55-A82C-8C9512516B3E}" dt="2024-03-20T12:36:15.034" v="1640" actId="20577"/>
          <ac:spMkLst>
            <pc:docMk/>
            <pc:sldMk cId="2319813611" sldId="297"/>
            <ac:spMk id="2" creationId="{E7CE758D-F910-A5E2-B897-1FD5369BCC4C}"/>
          </ac:spMkLst>
        </pc:spChg>
        <pc:spChg chg="mod">
          <ac:chgData name="Hanna Stafhammar Kjellgren (HV)" userId="d56d7e05-1060-4c58-a4e5-8dcac80f8eb0" providerId="ADAL" clId="{CA86910A-9A45-4F55-A82C-8C9512516B3E}" dt="2024-03-20T12:37:09.183" v="1744" actId="20577"/>
          <ac:spMkLst>
            <pc:docMk/>
            <pc:sldMk cId="2319813611" sldId="297"/>
            <ac:spMk id="5" creationId="{F94B682D-E34C-67AC-C941-E63DA160D07E}"/>
          </ac:spMkLst>
        </pc:spChg>
      </pc:sldChg>
      <pc:sldChg chg="addSp delSp modSp add del mod">
        <pc:chgData name="Hanna Stafhammar Kjellgren (HV)" userId="d56d7e05-1060-4c58-a4e5-8dcac80f8eb0" providerId="ADAL" clId="{CA86910A-9A45-4F55-A82C-8C9512516B3E}" dt="2024-04-03T15:29:23.260" v="19840" actId="2696"/>
        <pc:sldMkLst>
          <pc:docMk/>
          <pc:sldMk cId="4287905060" sldId="297"/>
        </pc:sldMkLst>
        <pc:spChg chg="mod">
          <ac:chgData name="Hanna Stafhammar Kjellgren (HV)" userId="d56d7e05-1060-4c58-a4e5-8dcac80f8eb0" providerId="ADAL" clId="{CA86910A-9A45-4F55-A82C-8C9512516B3E}" dt="2024-03-22T10:49:07.105" v="17815" actId="20577"/>
          <ac:spMkLst>
            <pc:docMk/>
            <pc:sldMk cId="4287905060" sldId="297"/>
            <ac:spMk id="2" creationId="{E7CE758D-F910-A5E2-B897-1FD5369BCC4C}"/>
          </ac:spMkLst>
        </pc:spChg>
        <pc:spChg chg="mod">
          <ac:chgData name="Hanna Stafhammar Kjellgren (HV)" userId="d56d7e05-1060-4c58-a4e5-8dcac80f8eb0" providerId="ADAL" clId="{CA86910A-9A45-4F55-A82C-8C9512516B3E}" dt="2024-03-22T10:49:34.318" v="17819" actId="20577"/>
          <ac:spMkLst>
            <pc:docMk/>
            <pc:sldMk cId="4287905060" sldId="297"/>
            <ac:spMk id="5" creationId="{F94B682D-E34C-67AC-C941-E63DA160D07E}"/>
          </ac:spMkLst>
        </pc:spChg>
        <pc:picChg chg="add del">
          <ac:chgData name="Hanna Stafhammar Kjellgren (HV)" userId="d56d7e05-1060-4c58-a4e5-8dcac80f8eb0" providerId="ADAL" clId="{CA86910A-9A45-4F55-A82C-8C9512516B3E}" dt="2024-03-20T12:52:37.679" v="1999" actId="22"/>
          <ac:picMkLst>
            <pc:docMk/>
            <pc:sldMk cId="4287905060" sldId="297"/>
            <ac:picMk id="4" creationId="{EFEB1148-FFAC-BC14-E624-DB8B42716D7A}"/>
          </ac:picMkLst>
        </pc:picChg>
      </pc:sldChg>
      <pc:sldChg chg="delSp modSp add mod ord">
        <pc:chgData name="Hanna Stafhammar Kjellgren (HV)" userId="d56d7e05-1060-4c58-a4e5-8dcac80f8eb0" providerId="ADAL" clId="{CA86910A-9A45-4F55-A82C-8C9512516B3E}" dt="2024-03-21T07:21:22.767" v="5070"/>
        <pc:sldMkLst>
          <pc:docMk/>
          <pc:sldMk cId="2541155883" sldId="298"/>
        </pc:sldMkLst>
        <pc:spChg chg="mod">
          <ac:chgData name="Hanna Stafhammar Kjellgren (HV)" userId="d56d7e05-1060-4c58-a4e5-8dcac80f8eb0" providerId="ADAL" clId="{CA86910A-9A45-4F55-A82C-8C9512516B3E}" dt="2024-03-20T12:38:18.092" v="1799" actId="20577"/>
          <ac:spMkLst>
            <pc:docMk/>
            <pc:sldMk cId="2541155883" sldId="298"/>
            <ac:spMk id="2" creationId="{E7CE758D-F910-A5E2-B897-1FD5369BCC4C}"/>
          </ac:spMkLst>
        </pc:spChg>
        <pc:spChg chg="del mod">
          <ac:chgData name="Hanna Stafhammar Kjellgren (HV)" userId="d56d7e05-1060-4c58-a4e5-8dcac80f8eb0" providerId="ADAL" clId="{CA86910A-9A45-4F55-A82C-8C9512516B3E}" dt="2024-03-20T16:01:28.234" v="2899" actId="478"/>
          <ac:spMkLst>
            <pc:docMk/>
            <pc:sldMk cId="2541155883" sldId="298"/>
            <ac:spMk id="5" creationId="{F94B682D-E34C-67AC-C941-E63DA160D07E}"/>
          </ac:spMkLst>
        </pc:spChg>
      </pc:sldChg>
      <pc:sldChg chg="delSp modSp add mod">
        <pc:chgData name="Hanna Stafhammar Kjellgren (HV)" userId="d56d7e05-1060-4c58-a4e5-8dcac80f8eb0" providerId="ADAL" clId="{CA86910A-9A45-4F55-A82C-8C9512516B3E}" dt="2024-03-26T16:10:18.656" v="17997" actId="478"/>
        <pc:sldMkLst>
          <pc:docMk/>
          <pc:sldMk cId="4286167947" sldId="299"/>
        </pc:sldMkLst>
        <pc:spChg chg="mod">
          <ac:chgData name="Hanna Stafhammar Kjellgren (HV)" userId="d56d7e05-1060-4c58-a4e5-8dcac80f8eb0" providerId="ADAL" clId="{CA86910A-9A45-4F55-A82C-8C9512516B3E}" dt="2024-03-20T12:38:35.216" v="1819" actId="20577"/>
          <ac:spMkLst>
            <pc:docMk/>
            <pc:sldMk cId="4286167947" sldId="299"/>
            <ac:spMk id="2" creationId="{E7CE758D-F910-A5E2-B897-1FD5369BCC4C}"/>
          </ac:spMkLst>
        </pc:spChg>
        <pc:spChg chg="del">
          <ac:chgData name="Hanna Stafhammar Kjellgren (HV)" userId="d56d7e05-1060-4c58-a4e5-8dcac80f8eb0" providerId="ADAL" clId="{CA86910A-9A45-4F55-A82C-8C9512516B3E}" dt="2024-03-26T16:10:18.656" v="17997" actId="478"/>
          <ac:spMkLst>
            <pc:docMk/>
            <pc:sldMk cId="4286167947" sldId="299"/>
            <ac:spMk id="5" creationId="{F94B682D-E34C-67AC-C941-E63DA160D07E}"/>
          </ac:spMkLst>
        </pc:spChg>
      </pc:sldChg>
      <pc:sldChg chg="delSp modSp add mod">
        <pc:chgData name="Hanna Stafhammar Kjellgren (HV)" userId="d56d7e05-1060-4c58-a4e5-8dcac80f8eb0" providerId="ADAL" clId="{CA86910A-9A45-4F55-A82C-8C9512516B3E}" dt="2024-03-26T16:10:53.642" v="18001" actId="20577"/>
        <pc:sldMkLst>
          <pc:docMk/>
          <pc:sldMk cId="2500440694" sldId="300"/>
        </pc:sldMkLst>
        <pc:spChg chg="mod">
          <ac:chgData name="Hanna Stafhammar Kjellgren (HV)" userId="d56d7e05-1060-4c58-a4e5-8dcac80f8eb0" providerId="ADAL" clId="{CA86910A-9A45-4F55-A82C-8C9512516B3E}" dt="2024-03-26T16:10:53.642" v="18001" actId="20577"/>
          <ac:spMkLst>
            <pc:docMk/>
            <pc:sldMk cId="2500440694" sldId="300"/>
            <ac:spMk id="2" creationId="{E7CE758D-F910-A5E2-B897-1FD5369BCC4C}"/>
          </ac:spMkLst>
        </pc:spChg>
        <pc:spChg chg="del">
          <ac:chgData name="Hanna Stafhammar Kjellgren (HV)" userId="d56d7e05-1060-4c58-a4e5-8dcac80f8eb0" providerId="ADAL" clId="{CA86910A-9A45-4F55-A82C-8C9512516B3E}" dt="2024-03-26T16:10:50.527" v="18000" actId="478"/>
          <ac:spMkLst>
            <pc:docMk/>
            <pc:sldMk cId="2500440694" sldId="300"/>
            <ac:spMk id="5" creationId="{F94B682D-E34C-67AC-C941-E63DA160D07E}"/>
          </ac:spMkLst>
        </pc:spChg>
      </pc:sldChg>
      <pc:sldChg chg="delSp modSp add mod">
        <pc:chgData name="Hanna Stafhammar Kjellgren (HV)" userId="d56d7e05-1060-4c58-a4e5-8dcac80f8eb0" providerId="ADAL" clId="{CA86910A-9A45-4F55-A82C-8C9512516B3E}" dt="2024-03-26T16:11:40.936" v="18004" actId="478"/>
        <pc:sldMkLst>
          <pc:docMk/>
          <pc:sldMk cId="1524673162" sldId="301"/>
        </pc:sldMkLst>
        <pc:spChg chg="mod">
          <ac:chgData name="Hanna Stafhammar Kjellgren (HV)" userId="d56d7e05-1060-4c58-a4e5-8dcac80f8eb0" providerId="ADAL" clId="{CA86910A-9A45-4F55-A82C-8C9512516B3E}" dt="2024-03-20T12:39:10.948" v="1887" actId="20577"/>
          <ac:spMkLst>
            <pc:docMk/>
            <pc:sldMk cId="1524673162" sldId="301"/>
            <ac:spMk id="2" creationId="{E7CE758D-F910-A5E2-B897-1FD5369BCC4C}"/>
          </ac:spMkLst>
        </pc:spChg>
        <pc:spChg chg="del">
          <ac:chgData name="Hanna Stafhammar Kjellgren (HV)" userId="d56d7e05-1060-4c58-a4e5-8dcac80f8eb0" providerId="ADAL" clId="{CA86910A-9A45-4F55-A82C-8C9512516B3E}" dt="2024-03-26T16:11:40.936" v="18004" actId="478"/>
          <ac:spMkLst>
            <pc:docMk/>
            <pc:sldMk cId="1524673162" sldId="301"/>
            <ac:spMk id="5" creationId="{F94B682D-E34C-67AC-C941-E63DA160D07E}"/>
          </ac:spMkLst>
        </pc:spChg>
      </pc:sldChg>
      <pc:sldChg chg="add">
        <pc:chgData name="Hanna Stafhammar Kjellgren (HV)" userId="d56d7e05-1060-4c58-a4e5-8dcac80f8eb0" providerId="ADAL" clId="{CA86910A-9A45-4F55-A82C-8C9512516B3E}" dt="2024-03-20T12:39:57.286" v="1888"/>
        <pc:sldMkLst>
          <pc:docMk/>
          <pc:sldMk cId="3436697625" sldId="302"/>
        </pc:sldMkLst>
      </pc:sldChg>
      <pc:sldChg chg="addSp delSp modSp add mod">
        <pc:chgData name="Hanna Stafhammar Kjellgren (HV)" userId="d56d7e05-1060-4c58-a4e5-8dcac80f8eb0" providerId="ADAL" clId="{CA86910A-9A45-4F55-A82C-8C9512516B3E}" dt="2024-04-03T15:42:51.397" v="19888" actId="20577"/>
        <pc:sldMkLst>
          <pc:docMk/>
          <pc:sldMk cId="1829749988" sldId="303"/>
        </pc:sldMkLst>
        <pc:spChg chg="mod">
          <ac:chgData name="Hanna Stafhammar Kjellgren (HV)" userId="d56d7e05-1060-4c58-a4e5-8dcac80f8eb0" providerId="ADAL" clId="{CA86910A-9A45-4F55-A82C-8C9512516B3E}" dt="2024-03-21T16:14:53.065" v="10447" actId="1076"/>
          <ac:spMkLst>
            <pc:docMk/>
            <pc:sldMk cId="1829749988" sldId="303"/>
            <ac:spMk id="2" creationId="{089CFCB0-059D-1EA8-CDBA-FD20BF7A52AE}"/>
          </ac:spMkLst>
        </pc:spChg>
        <pc:spChg chg="mod">
          <ac:chgData name="Hanna Stafhammar Kjellgren (HV)" userId="d56d7e05-1060-4c58-a4e5-8dcac80f8eb0" providerId="ADAL" clId="{CA86910A-9A45-4F55-A82C-8C9512516B3E}" dt="2024-04-03T15:42:51.397" v="19888" actId="20577"/>
          <ac:spMkLst>
            <pc:docMk/>
            <pc:sldMk cId="1829749988" sldId="303"/>
            <ac:spMk id="3" creationId="{E8EC27CE-06ED-CBB1-3C6C-932BE01333FB}"/>
          </ac:spMkLst>
        </pc:spChg>
        <pc:spChg chg="add del mod">
          <ac:chgData name="Hanna Stafhammar Kjellgren (HV)" userId="d56d7e05-1060-4c58-a4e5-8dcac80f8eb0" providerId="ADAL" clId="{CA86910A-9A45-4F55-A82C-8C9512516B3E}" dt="2024-03-21T16:03:02.103" v="9831"/>
          <ac:spMkLst>
            <pc:docMk/>
            <pc:sldMk cId="1829749988" sldId="303"/>
            <ac:spMk id="9" creationId="{D6FD941C-495B-F8B7-3F33-88208327AE2C}"/>
          </ac:spMkLst>
        </pc:spChg>
        <pc:picChg chg="add del mod modCrop">
          <ac:chgData name="Hanna Stafhammar Kjellgren (HV)" userId="d56d7e05-1060-4c58-a4e5-8dcac80f8eb0" providerId="ADAL" clId="{CA86910A-9A45-4F55-A82C-8C9512516B3E}" dt="2024-03-21T16:03:00.285" v="9830" actId="21"/>
          <ac:picMkLst>
            <pc:docMk/>
            <pc:sldMk cId="1829749988" sldId="303"/>
            <ac:picMk id="6" creationId="{7A962CA7-226E-CEE7-9EB8-92CAA68AA558}"/>
          </ac:picMkLst>
        </pc:picChg>
        <pc:picChg chg="del">
          <ac:chgData name="Hanna Stafhammar Kjellgren (HV)" userId="d56d7e05-1060-4c58-a4e5-8dcac80f8eb0" providerId="ADAL" clId="{CA86910A-9A45-4F55-A82C-8C9512516B3E}" dt="2024-03-21T16:01:48.584" v="9812" actId="478"/>
          <ac:picMkLst>
            <pc:docMk/>
            <pc:sldMk cId="1829749988" sldId="303"/>
            <ac:picMk id="8" creationId="{E18063FB-D1C9-1E7C-1D31-89864CBF5EAE}"/>
          </ac:picMkLst>
        </pc:picChg>
        <pc:picChg chg="add mod">
          <ac:chgData name="Hanna Stafhammar Kjellgren (HV)" userId="d56d7e05-1060-4c58-a4e5-8dcac80f8eb0" providerId="ADAL" clId="{CA86910A-9A45-4F55-A82C-8C9512516B3E}" dt="2024-03-21T16:03:34.127" v="9832" actId="14100"/>
          <ac:picMkLst>
            <pc:docMk/>
            <pc:sldMk cId="1829749988" sldId="303"/>
            <ac:picMk id="10" creationId="{7A962CA7-226E-CEE7-9EB8-92CAA68AA558}"/>
          </ac:picMkLst>
        </pc:picChg>
      </pc:sldChg>
      <pc:sldChg chg="delSp modSp add mod">
        <pc:chgData name="Hanna Stafhammar Kjellgren (HV)" userId="d56d7e05-1060-4c58-a4e5-8dcac80f8eb0" providerId="ADAL" clId="{CA86910A-9A45-4F55-A82C-8C9512516B3E}" dt="2024-03-26T15:50:41.984" v="17829" actId="478"/>
        <pc:sldMkLst>
          <pc:docMk/>
          <pc:sldMk cId="489925244" sldId="304"/>
        </pc:sldMkLst>
        <pc:spChg chg="mod">
          <ac:chgData name="Hanna Stafhammar Kjellgren (HV)" userId="d56d7e05-1060-4c58-a4e5-8dcac80f8eb0" providerId="ADAL" clId="{CA86910A-9A45-4F55-A82C-8C9512516B3E}" dt="2024-03-20T12:41:47.800" v="1921" actId="20577"/>
          <ac:spMkLst>
            <pc:docMk/>
            <pc:sldMk cId="489925244" sldId="304"/>
            <ac:spMk id="2" creationId="{E7CE758D-F910-A5E2-B897-1FD5369BCC4C}"/>
          </ac:spMkLst>
        </pc:spChg>
        <pc:spChg chg="del">
          <ac:chgData name="Hanna Stafhammar Kjellgren (HV)" userId="d56d7e05-1060-4c58-a4e5-8dcac80f8eb0" providerId="ADAL" clId="{CA86910A-9A45-4F55-A82C-8C9512516B3E}" dt="2024-03-26T15:50:41.984" v="17829" actId="478"/>
          <ac:spMkLst>
            <pc:docMk/>
            <pc:sldMk cId="489925244" sldId="304"/>
            <ac:spMk id="5" creationId="{F94B682D-E34C-67AC-C941-E63DA160D07E}"/>
          </ac:spMkLst>
        </pc:spChg>
      </pc:sldChg>
      <pc:sldChg chg="add del">
        <pc:chgData name="Hanna Stafhammar Kjellgren (HV)" userId="d56d7e05-1060-4c58-a4e5-8dcac80f8eb0" providerId="ADAL" clId="{CA86910A-9A45-4F55-A82C-8C9512516B3E}" dt="2024-03-20T16:25:45.898" v="4274" actId="47"/>
        <pc:sldMkLst>
          <pc:docMk/>
          <pc:sldMk cId="1502882234" sldId="305"/>
        </pc:sldMkLst>
      </pc:sldChg>
      <pc:sldChg chg="add del">
        <pc:chgData name="Hanna Stafhammar Kjellgren (HV)" userId="d56d7e05-1060-4c58-a4e5-8dcac80f8eb0" providerId="ADAL" clId="{CA86910A-9A45-4F55-A82C-8C9512516B3E}" dt="2024-03-20T16:26:36.001" v="4280" actId="47"/>
        <pc:sldMkLst>
          <pc:docMk/>
          <pc:sldMk cId="1200080099" sldId="306"/>
        </pc:sldMkLst>
      </pc:sldChg>
      <pc:sldChg chg="addSp delSp modSp add del mod modClrScheme chgLayout">
        <pc:chgData name="Hanna Stafhammar Kjellgren (HV)" userId="d56d7e05-1060-4c58-a4e5-8dcac80f8eb0" providerId="ADAL" clId="{CA86910A-9A45-4F55-A82C-8C9512516B3E}" dt="2024-03-20T12:53:20.975" v="2006" actId="47"/>
        <pc:sldMkLst>
          <pc:docMk/>
          <pc:sldMk cId="4153079401" sldId="307"/>
        </pc:sldMkLst>
        <pc:spChg chg="mod">
          <ac:chgData name="Hanna Stafhammar Kjellgren (HV)" userId="d56d7e05-1060-4c58-a4e5-8dcac80f8eb0" providerId="ADAL" clId="{CA86910A-9A45-4F55-A82C-8C9512516B3E}" dt="2024-03-20T12:50:41.711" v="1992" actId="20577"/>
          <ac:spMkLst>
            <pc:docMk/>
            <pc:sldMk cId="4153079401" sldId="307"/>
            <ac:spMk id="2" creationId="{393D963B-BDE0-F3F2-CF4E-80393527CFCF}"/>
          </ac:spMkLst>
        </pc:spChg>
        <pc:spChg chg="mod">
          <ac:chgData name="Hanna Stafhammar Kjellgren (HV)" userId="d56d7e05-1060-4c58-a4e5-8dcac80f8eb0" providerId="ADAL" clId="{CA86910A-9A45-4F55-A82C-8C9512516B3E}" dt="2024-03-20T12:50:25.468" v="1979" actId="26606"/>
          <ac:spMkLst>
            <pc:docMk/>
            <pc:sldMk cId="4153079401" sldId="307"/>
            <ac:spMk id="3" creationId="{AFAB56BA-86A8-19BF-374D-E916A30FDC7A}"/>
          </ac:spMkLst>
        </pc:spChg>
        <pc:spChg chg="add del mod">
          <ac:chgData name="Hanna Stafhammar Kjellgren (HV)" userId="d56d7e05-1060-4c58-a4e5-8dcac80f8eb0" providerId="ADAL" clId="{CA86910A-9A45-4F55-A82C-8C9512516B3E}" dt="2024-03-20T12:49:17.719" v="1972" actId="931"/>
          <ac:spMkLst>
            <pc:docMk/>
            <pc:sldMk cId="4153079401" sldId="307"/>
            <ac:spMk id="5" creationId="{AB6D42F2-0698-4B1A-9D07-A5E58FBABB39}"/>
          </ac:spMkLst>
        </pc:spChg>
        <pc:spChg chg="add del mod">
          <ac:chgData name="Hanna Stafhammar Kjellgren (HV)" userId="d56d7e05-1060-4c58-a4e5-8dcac80f8eb0" providerId="ADAL" clId="{CA86910A-9A45-4F55-A82C-8C9512516B3E}" dt="2024-03-20T12:46:18.309" v="1958" actId="478"/>
          <ac:spMkLst>
            <pc:docMk/>
            <pc:sldMk cId="4153079401" sldId="307"/>
            <ac:spMk id="8" creationId="{2790318B-19F5-5D89-9CA9-7A73BDDFEC3C}"/>
          </ac:spMkLst>
        </pc:spChg>
        <pc:spChg chg="add del mod">
          <ac:chgData name="Hanna Stafhammar Kjellgren (HV)" userId="d56d7e05-1060-4c58-a4e5-8dcac80f8eb0" providerId="ADAL" clId="{CA86910A-9A45-4F55-A82C-8C9512516B3E}" dt="2024-03-20T12:50:25.468" v="1979" actId="26606"/>
          <ac:spMkLst>
            <pc:docMk/>
            <pc:sldMk cId="4153079401" sldId="307"/>
            <ac:spMk id="18" creationId="{75EF26CE-15DC-C196-F6C1-F9C763EF6011}"/>
          </ac:spMkLst>
        </pc:spChg>
        <pc:picChg chg="add del mod">
          <ac:chgData name="Hanna Stafhammar Kjellgren (HV)" userId="d56d7e05-1060-4c58-a4e5-8dcac80f8eb0" providerId="ADAL" clId="{CA86910A-9A45-4F55-A82C-8C9512516B3E}" dt="2024-03-20T12:46:21.736" v="1960" actId="478"/>
          <ac:picMkLst>
            <pc:docMk/>
            <pc:sldMk cId="4153079401" sldId="307"/>
            <ac:picMk id="6" creationId="{4CD3A69C-DC68-930E-F917-0CA0C33105CD}"/>
          </ac:picMkLst>
        </pc:picChg>
        <pc:picChg chg="add del">
          <ac:chgData name="Hanna Stafhammar Kjellgren (HV)" userId="d56d7e05-1060-4c58-a4e5-8dcac80f8eb0" providerId="ADAL" clId="{CA86910A-9A45-4F55-A82C-8C9512516B3E}" dt="2024-03-20T12:46:15.271" v="1955" actId="22"/>
          <ac:picMkLst>
            <pc:docMk/>
            <pc:sldMk cId="4153079401" sldId="307"/>
            <ac:picMk id="10" creationId="{0F0C097B-219E-2FE1-C278-26CFE6082692}"/>
          </ac:picMkLst>
        </pc:picChg>
        <pc:picChg chg="add del mod">
          <ac:chgData name="Hanna Stafhammar Kjellgren (HV)" userId="d56d7e05-1060-4c58-a4e5-8dcac80f8eb0" providerId="ADAL" clId="{CA86910A-9A45-4F55-A82C-8C9512516B3E}" dt="2024-03-20T12:49:20.659" v="1973" actId="478"/>
          <ac:picMkLst>
            <pc:docMk/>
            <pc:sldMk cId="4153079401" sldId="307"/>
            <ac:picMk id="12" creationId="{7C89029A-1F24-BB64-961F-5227DF6940AC}"/>
          </ac:picMkLst>
        </pc:picChg>
        <pc:picChg chg="add del mod">
          <ac:chgData name="Hanna Stafhammar Kjellgren (HV)" userId="d56d7e05-1060-4c58-a4e5-8dcac80f8eb0" providerId="ADAL" clId="{CA86910A-9A45-4F55-A82C-8C9512516B3E}" dt="2024-03-20T12:50:19.690" v="1978" actId="478"/>
          <ac:picMkLst>
            <pc:docMk/>
            <pc:sldMk cId="4153079401" sldId="307"/>
            <ac:picMk id="14" creationId="{37850D27-8451-F93A-3926-1CE2A42E3FC3}"/>
          </ac:picMkLst>
        </pc:picChg>
        <pc:picChg chg="add mod">
          <ac:chgData name="Hanna Stafhammar Kjellgren (HV)" userId="d56d7e05-1060-4c58-a4e5-8dcac80f8eb0" providerId="ADAL" clId="{CA86910A-9A45-4F55-A82C-8C9512516B3E}" dt="2024-03-20T12:53:02.887" v="2002" actId="14100"/>
          <ac:picMkLst>
            <pc:docMk/>
            <pc:sldMk cId="4153079401" sldId="307"/>
            <ac:picMk id="16" creationId="{6B1B896D-BE06-30EE-A227-55C37BB2B8C7}"/>
          </ac:picMkLst>
        </pc:picChg>
      </pc:sldChg>
      <pc:sldChg chg="add del">
        <pc:chgData name="Hanna Stafhammar Kjellgren (HV)" userId="d56d7e05-1060-4c58-a4e5-8dcac80f8eb0" providerId="ADAL" clId="{CA86910A-9A45-4F55-A82C-8C9512516B3E}" dt="2024-03-20T12:53:06.536" v="2004" actId="47"/>
        <pc:sldMkLst>
          <pc:docMk/>
          <pc:sldMk cId="913708045" sldId="308"/>
        </pc:sldMkLst>
      </pc:sldChg>
      <pc:sldChg chg="modSp add del mod addCm">
        <pc:chgData name="Hanna Stafhammar Kjellgren (HV)" userId="d56d7e05-1060-4c58-a4e5-8dcac80f8eb0" providerId="ADAL" clId="{CA86910A-9A45-4F55-A82C-8C9512516B3E}" dt="2024-04-03T15:29:23.260" v="19840" actId="2696"/>
        <pc:sldMkLst>
          <pc:docMk/>
          <pc:sldMk cId="1257358708" sldId="308"/>
        </pc:sldMkLst>
        <pc:spChg chg="mod">
          <ac:chgData name="Hanna Stafhammar Kjellgren (HV)" userId="d56d7e05-1060-4c58-a4e5-8dcac80f8eb0" providerId="ADAL" clId="{CA86910A-9A45-4F55-A82C-8C9512516B3E}" dt="2024-03-22T10:43:20.130" v="17402" actId="20577"/>
          <ac:spMkLst>
            <pc:docMk/>
            <pc:sldMk cId="1257358708" sldId="308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2T10:47:42.664" v="17767" actId="20577"/>
          <ac:spMkLst>
            <pc:docMk/>
            <pc:sldMk cId="1257358708" sldId="308"/>
            <ac:spMk id="3" creationId="{B69FD479-257C-FA1E-366A-AEAE39A995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nna Stafhammar Kjellgren (HV)" userId="d56d7e05-1060-4c58-a4e5-8dcac80f8eb0" providerId="ADAL" clId="{CA86910A-9A45-4F55-A82C-8C9512516B3E}" dt="2024-03-22T10:43:57.633" v="17403"/>
              <pc2:cmMkLst xmlns:pc2="http://schemas.microsoft.com/office/powerpoint/2019/9/main/command">
                <pc:docMk/>
                <pc:sldMk cId="1257358708" sldId="308"/>
                <pc2:cmMk id="{318AC440-47E7-402D-93B6-41C6867F1E06}"/>
              </pc2:cmMkLst>
            </pc226:cmChg>
          </p:ext>
        </pc:extLst>
      </pc:sldChg>
      <pc:sldChg chg="add del">
        <pc:chgData name="Hanna Stafhammar Kjellgren (HV)" userId="d56d7e05-1060-4c58-a4e5-8dcac80f8eb0" providerId="ADAL" clId="{CA86910A-9A45-4F55-A82C-8C9512516B3E}" dt="2024-03-20T12:53:02.380" v="2001"/>
        <pc:sldMkLst>
          <pc:docMk/>
          <pc:sldMk cId="3517515682" sldId="308"/>
        </pc:sldMkLst>
      </pc:sldChg>
      <pc:sldChg chg="delSp modSp add mod">
        <pc:chgData name="Hanna Stafhammar Kjellgren (HV)" userId="d56d7e05-1060-4c58-a4e5-8dcac80f8eb0" providerId="ADAL" clId="{CA86910A-9A45-4F55-A82C-8C9512516B3E}" dt="2024-03-26T16:10:35.577" v="17999" actId="14100"/>
        <pc:sldMkLst>
          <pc:docMk/>
          <pc:sldMk cId="817284578" sldId="309"/>
        </pc:sldMkLst>
        <pc:spChg chg="mod">
          <ac:chgData name="Hanna Stafhammar Kjellgren (HV)" userId="d56d7e05-1060-4c58-a4e5-8dcac80f8eb0" providerId="ADAL" clId="{CA86910A-9A45-4F55-A82C-8C9512516B3E}" dt="2024-03-26T16:10:35.577" v="17999" actId="14100"/>
          <ac:spMkLst>
            <pc:docMk/>
            <pc:sldMk cId="817284578" sldId="309"/>
            <ac:spMk id="3" creationId="{B69FD479-257C-FA1E-366A-AEAE39A99521}"/>
          </ac:spMkLst>
        </pc:spChg>
        <pc:picChg chg="del">
          <ac:chgData name="Hanna Stafhammar Kjellgren (HV)" userId="d56d7e05-1060-4c58-a4e5-8dcac80f8eb0" providerId="ADAL" clId="{CA86910A-9A45-4F55-A82C-8C9512516B3E}" dt="2024-03-21T16:43:35.913" v="11970" actId="478"/>
          <ac:picMkLst>
            <pc:docMk/>
            <pc:sldMk cId="817284578" sldId="309"/>
            <ac:picMk id="5" creationId="{62A4F904-73F8-14FD-40E0-2EF22E02D4A6}"/>
          </ac:picMkLst>
        </pc:picChg>
      </pc:sldChg>
      <pc:sldChg chg="addSp modSp add del mod">
        <pc:chgData name="Hanna Stafhammar Kjellgren (HV)" userId="d56d7e05-1060-4c58-a4e5-8dcac80f8eb0" providerId="ADAL" clId="{CA86910A-9A45-4F55-A82C-8C9512516B3E}" dt="2024-03-21T16:43:29.622" v="11968" actId="2696"/>
        <pc:sldMkLst>
          <pc:docMk/>
          <pc:sldMk cId="3571437842" sldId="309"/>
        </pc:sldMkLst>
        <pc:spChg chg="mod">
          <ac:chgData name="Hanna Stafhammar Kjellgren (HV)" userId="d56d7e05-1060-4c58-a4e5-8dcac80f8eb0" providerId="ADAL" clId="{CA86910A-9A45-4F55-A82C-8C9512516B3E}" dt="2024-03-21T07:14:09.056" v="4755" actId="20577"/>
          <ac:spMkLst>
            <pc:docMk/>
            <pc:sldMk cId="3571437842" sldId="309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1T16:42:36.071" v="11960" actId="1076"/>
          <ac:spMkLst>
            <pc:docMk/>
            <pc:sldMk cId="3571437842" sldId="309"/>
            <ac:spMk id="3" creationId="{B69FD479-257C-FA1E-366A-AEAE39A99521}"/>
          </ac:spMkLst>
        </pc:spChg>
        <pc:picChg chg="add mod">
          <ac:chgData name="Hanna Stafhammar Kjellgren (HV)" userId="d56d7e05-1060-4c58-a4e5-8dcac80f8eb0" providerId="ADAL" clId="{CA86910A-9A45-4F55-A82C-8C9512516B3E}" dt="2024-03-21T16:43:07.744" v="11962" actId="1076"/>
          <ac:picMkLst>
            <pc:docMk/>
            <pc:sldMk cId="3571437842" sldId="309"/>
            <ac:picMk id="5" creationId="{62A4F904-73F8-14FD-40E0-2EF22E02D4A6}"/>
          </ac:picMkLst>
        </pc:picChg>
      </pc:sldChg>
      <pc:sldChg chg="modSp add mod">
        <pc:chgData name="Hanna Stafhammar Kjellgren (HV)" userId="d56d7e05-1060-4c58-a4e5-8dcac80f8eb0" providerId="ADAL" clId="{CA86910A-9A45-4F55-A82C-8C9512516B3E}" dt="2024-04-10T10:08:02.869" v="19899" actId="20577"/>
        <pc:sldMkLst>
          <pc:docMk/>
          <pc:sldMk cId="18551967" sldId="310"/>
        </pc:sldMkLst>
        <pc:spChg chg="mod">
          <ac:chgData name="Hanna Stafhammar Kjellgren (HV)" userId="d56d7e05-1060-4c58-a4e5-8dcac80f8eb0" providerId="ADAL" clId="{CA86910A-9A45-4F55-A82C-8C9512516B3E}" dt="2024-03-20T16:17:51.514" v="3971" actId="1076"/>
          <ac:spMkLst>
            <pc:docMk/>
            <pc:sldMk cId="18551967" sldId="310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4-10T10:08:02.869" v="19899" actId="20577"/>
          <ac:spMkLst>
            <pc:docMk/>
            <pc:sldMk cId="18551967" sldId="310"/>
            <ac:spMk id="3" creationId="{B69FD479-257C-FA1E-366A-AEAE39A99521}"/>
          </ac:spMkLst>
        </pc:spChg>
      </pc:sldChg>
      <pc:sldChg chg="addSp modSp add mod">
        <pc:chgData name="Hanna Stafhammar Kjellgren (HV)" userId="d56d7e05-1060-4c58-a4e5-8dcac80f8eb0" providerId="ADAL" clId="{CA86910A-9A45-4F55-A82C-8C9512516B3E}" dt="2024-04-03T15:37:24.328" v="19875" actId="20577"/>
        <pc:sldMkLst>
          <pc:docMk/>
          <pc:sldMk cId="4173266920" sldId="311"/>
        </pc:sldMkLst>
        <pc:spChg chg="mod">
          <ac:chgData name="Hanna Stafhammar Kjellgren (HV)" userId="d56d7e05-1060-4c58-a4e5-8dcac80f8eb0" providerId="ADAL" clId="{CA86910A-9A45-4F55-A82C-8C9512516B3E}" dt="2024-03-21T15:27:52.259" v="8854" actId="1076"/>
          <ac:spMkLst>
            <pc:docMk/>
            <pc:sldMk cId="4173266920" sldId="311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4-03T11:53:23.855" v="18725" actId="962"/>
          <ac:spMkLst>
            <pc:docMk/>
            <pc:sldMk cId="4173266920" sldId="311"/>
            <ac:spMk id="3" creationId="{B69FD479-257C-FA1E-366A-AEAE39A99521}"/>
          </ac:spMkLst>
        </pc:spChg>
        <pc:spChg chg="add mod">
          <ac:chgData name="Hanna Stafhammar Kjellgren (HV)" userId="d56d7e05-1060-4c58-a4e5-8dcac80f8eb0" providerId="ADAL" clId="{CA86910A-9A45-4F55-A82C-8C9512516B3E}" dt="2024-03-21T15:46:02.261" v="9232" actId="20577"/>
          <ac:spMkLst>
            <pc:docMk/>
            <pc:sldMk cId="4173266920" sldId="311"/>
            <ac:spMk id="8" creationId="{1D3B316C-E386-93A2-63F7-40EA3348570E}"/>
          </ac:spMkLst>
        </pc:spChg>
        <pc:spChg chg="add mod">
          <ac:chgData name="Hanna Stafhammar Kjellgren (HV)" userId="d56d7e05-1060-4c58-a4e5-8dcac80f8eb0" providerId="ADAL" clId="{CA86910A-9A45-4F55-A82C-8C9512516B3E}" dt="2024-03-21T15:45:55.288" v="9231" actId="20577"/>
          <ac:spMkLst>
            <pc:docMk/>
            <pc:sldMk cId="4173266920" sldId="311"/>
            <ac:spMk id="9" creationId="{A63E04F3-43CA-F440-4277-AC6E6F4EB730}"/>
          </ac:spMkLst>
        </pc:spChg>
        <pc:spChg chg="add mod">
          <ac:chgData name="Hanna Stafhammar Kjellgren (HV)" userId="d56d7e05-1060-4c58-a4e5-8dcac80f8eb0" providerId="ADAL" clId="{CA86910A-9A45-4F55-A82C-8C9512516B3E}" dt="2024-03-21T15:39:22.361" v="9103" actId="1076"/>
          <ac:spMkLst>
            <pc:docMk/>
            <pc:sldMk cId="4173266920" sldId="311"/>
            <ac:spMk id="14" creationId="{610F4D54-4C9D-5DA0-E8E0-95F38575813C}"/>
          </ac:spMkLst>
        </pc:spChg>
        <pc:spChg chg="add mod">
          <ac:chgData name="Hanna Stafhammar Kjellgren (HV)" userId="d56d7e05-1060-4c58-a4e5-8dcac80f8eb0" providerId="ADAL" clId="{CA86910A-9A45-4F55-A82C-8C9512516B3E}" dt="2024-04-03T15:37:24.328" v="19875" actId="20577"/>
          <ac:spMkLst>
            <pc:docMk/>
            <pc:sldMk cId="4173266920" sldId="311"/>
            <ac:spMk id="15" creationId="{14647C9A-A3C4-83A3-BA6F-820413FFFF86}"/>
          </ac:spMkLst>
        </pc:spChg>
        <pc:spChg chg="add mod">
          <ac:chgData name="Hanna Stafhammar Kjellgren (HV)" userId="d56d7e05-1060-4c58-a4e5-8dcac80f8eb0" providerId="ADAL" clId="{CA86910A-9A45-4F55-A82C-8C9512516B3E}" dt="2024-03-21T15:46:52.933" v="9246" actId="14100"/>
          <ac:spMkLst>
            <pc:docMk/>
            <pc:sldMk cId="4173266920" sldId="311"/>
            <ac:spMk id="23" creationId="{C773956D-3BA6-3AF4-9703-53DB4A9951F4}"/>
          </ac:spMkLst>
        </pc:spChg>
        <pc:spChg chg="add mod">
          <ac:chgData name="Hanna Stafhammar Kjellgren (HV)" userId="d56d7e05-1060-4c58-a4e5-8dcac80f8eb0" providerId="ADAL" clId="{CA86910A-9A45-4F55-A82C-8C9512516B3E}" dt="2024-03-21T15:47:30.701" v="9250" actId="20577"/>
          <ac:spMkLst>
            <pc:docMk/>
            <pc:sldMk cId="4173266920" sldId="311"/>
            <ac:spMk id="24" creationId="{489E67EA-1489-07A1-9DA7-0EF33327BCEA}"/>
          </ac:spMkLst>
        </pc:spChg>
        <pc:spChg chg="add mod">
          <ac:chgData name="Hanna Stafhammar Kjellgren (HV)" userId="d56d7e05-1060-4c58-a4e5-8dcac80f8eb0" providerId="ADAL" clId="{CA86910A-9A45-4F55-A82C-8C9512516B3E}" dt="2024-03-21T15:48:01.470" v="9254" actId="20577"/>
          <ac:spMkLst>
            <pc:docMk/>
            <pc:sldMk cId="4173266920" sldId="311"/>
            <ac:spMk id="25" creationId="{C664BAF8-AAF7-67E0-55D6-058EF014C277}"/>
          </ac:spMkLst>
        </pc:spChg>
        <pc:spChg chg="add mod">
          <ac:chgData name="Hanna Stafhammar Kjellgren (HV)" userId="d56d7e05-1060-4c58-a4e5-8dcac80f8eb0" providerId="ADAL" clId="{CA86910A-9A45-4F55-A82C-8C9512516B3E}" dt="2024-03-21T15:48:52.016" v="9327" actId="114"/>
          <ac:spMkLst>
            <pc:docMk/>
            <pc:sldMk cId="4173266920" sldId="311"/>
            <ac:spMk id="26" creationId="{FA48FD5C-2445-4605-D8F6-48E89568C3C8}"/>
          </ac:spMkLst>
        </pc:spChg>
        <pc:picChg chg="add mod">
          <ac:chgData name="Hanna Stafhammar Kjellgren (HV)" userId="d56d7e05-1060-4c58-a4e5-8dcac80f8eb0" providerId="ADAL" clId="{CA86910A-9A45-4F55-A82C-8C9512516B3E}" dt="2024-04-03T11:54:02.332" v="18763" actId="962"/>
          <ac:picMkLst>
            <pc:docMk/>
            <pc:sldMk cId="4173266920" sldId="311"/>
            <ac:picMk id="5" creationId="{B11E065B-D953-145C-7CA6-816C00827085}"/>
          </ac:picMkLst>
        </pc:picChg>
        <pc:picChg chg="add mod">
          <ac:chgData name="Hanna Stafhammar Kjellgren (HV)" userId="d56d7e05-1060-4c58-a4e5-8dcac80f8eb0" providerId="ADAL" clId="{CA86910A-9A45-4F55-A82C-8C9512516B3E}" dt="2024-04-03T11:54:41.413" v="18833" actId="962"/>
          <ac:picMkLst>
            <pc:docMk/>
            <pc:sldMk cId="4173266920" sldId="311"/>
            <ac:picMk id="7" creationId="{BB583279-6F13-B43E-0115-F884ACEA3258}"/>
          </ac:picMkLst>
        </pc:picChg>
        <pc:cxnChg chg="add mod">
          <ac:chgData name="Hanna Stafhammar Kjellgren (HV)" userId="d56d7e05-1060-4c58-a4e5-8dcac80f8eb0" providerId="ADAL" clId="{CA86910A-9A45-4F55-A82C-8C9512516B3E}" dt="2024-04-03T12:50:12.480" v="18959" actId="962"/>
          <ac:cxnSpMkLst>
            <pc:docMk/>
            <pc:sldMk cId="4173266920" sldId="311"/>
            <ac:cxnSpMk id="11" creationId="{FD031D13-D040-EDBC-D7B7-4C55352F98A3}"/>
          </ac:cxnSpMkLst>
        </pc:cxnChg>
        <pc:cxnChg chg="add mod">
          <ac:chgData name="Hanna Stafhammar Kjellgren (HV)" userId="d56d7e05-1060-4c58-a4e5-8dcac80f8eb0" providerId="ADAL" clId="{CA86910A-9A45-4F55-A82C-8C9512516B3E}" dt="2024-04-03T12:50:28.355" v="19007" actId="962"/>
          <ac:cxnSpMkLst>
            <pc:docMk/>
            <pc:sldMk cId="4173266920" sldId="311"/>
            <ac:cxnSpMk id="12" creationId="{1BB9E42B-CA5E-FFEF-38B5-765A8C5B236A}"/>
          </ac:cxnSpMkLst>
        </pc:cxnChg>
        <pc:cxnChg chg="add mod">
          <ac:chgData name="Hanna Stafhammar Kjellgren (HV)" userId="d56d7e05-1060-4c58-a4e5-8dcac80f8eb0" providerId="ADAL" clId="{CA86910A-9A45-4F55-A82C-8C9512516B3E}" dt="2024-04-03T12:50:58.719" v="19113" actId="962"/>
          <ac:cxnSpMkLst>
            <pc:docMk/>
            <pc:sldMk cId="4173266920" sldId="311"/>
            <ac:cxnSpMk id="13" creationId="{F8AC5ABD-528D-C830-0289-AD9B5F4C300F}"/>
          </ac:cxnSpMkLst>
        </pc:cxnChg>
      </pc:sldChg>
      <pc:sldChg chg="modSp add del mod">
        <pc:chgData name="Hanna Stafhammar Kjellgren (HV)" userId="d56d7e05-1060-4c58-a4e5-8dcac80f8eb0" providerId="ADAL" clId="{CA86910A-9A45-4F55-A82C-8C9512516B3E}" dt="2024-03-22T10:22:42.947" v="17006" actId="47"/>
        <pc:sldMkLst>
          <pc:docMk/>
          <pc:sldMk cId="141613187" sldId="312"/>
        </pc:sldMkLst>
        <pc:spChg chg="mod">
          <ac:chgData name="Hanna Stafhammar Kjellgren (HV)" userId="d56d7e05-1060-4c58-a4e5-8dcac80f8eb0" providerId="ADAL" clId="{CA86910A-9A45-4F55-A82C-8C9512516B3E}" dt="2024-03-20T16:28:44.143" v="4507" actId="20577"/>
          <ac:spMkLst>
            <pc:docMk/>
            <pc:sldMk cId="141613187" sldId="312"/>
            <ac:spMk id="2" creationId="{9235AD2A-6593-9D1D-39A5-2F207A5A4891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3-22T10:23:00.850" v="17009" actId="47"/>
        <pc:sldMkLst>
          <pc:docMk/>
          <pc:sldMk cId="1948318230" sldId="313"/>
        </pc:sldMkLst>
        <pc:spChg chg="mod">
          <ac:chgData name="Hanna Stafhammar Kjellgren (HV)" userId="d56d7e05-1060-4c58-a4e5-8dcac80f8eb0" providerId="ADAL" clId="{CA86910A-9A45-4F55-A82C-8C9512516B3E}" dt="2024-03-20T16:28:13.893" v="4456" actId="20577"/>
          <ac:spMkLst>
            <pc:docMk/>
            <pc:sldMk cId="1948318230" sldId="313"/>
            <ac:spMk id="2" creationId="{9235AD2A-6593-9D1D-39A5-2F207A5A4891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3-22T10:22:43.714" v="17007" actId="47"/>
        <pc:sldMkLst>
          <pc:docMk/>
          <pc:sldMk cId="1731270512" sldId="314"/>
        </pc:sldMkLst>
        <pc:spChg chg="mod">
          <ac:chgData name="Hanna Stafhammar Kjellgren (HV)" userId="d56d7e05-1060-4c58-a4e5-8dcac80f8eb0" providerId="ADAL" clId="{CA86910A-9A45-4F55-A82C-8C9512516B3E}" dt="2024-03-20T16:29:02.341" v="4543" actId="20577"/>
          <ac:spMkLst>
            <pc:docMk/>
            <pc:sldMk cId="1731270512" sldId="314"/>
            <ac:spMk id="2" creationId="{9235AD2A-6593-9D1D-39A5-2F207A5A4891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3-22T10:22:47.643" v="17008" actId="47"/>
        <pc:sldMkLst>
          <pc:docMk/>
          <pc:sldMk cId="3103821672" sldId="315"/>
        </pc:sldMkLst>
        <pc:spChg chg="mod">
          <ac:chgData name="Hanna Stafhammar Kjellgren (HV)" userId="d56d7e05-1060-4c58-a4e5-8dcac80f8eb0" providerId="ADAL" clId="{CA86910A-9A45-4F55-A82C-8C9512516B3E}" dt="2024-03-20T16:29:44.303" v="4612" actId="20577"/>
          <ac:spMkLst>
            <pc:docMk/>
            <pc:sldMk cId="3103821672" sldId="315"/>
            <ac:spMk id="2" creationId="{9235AD2A-6593-9D1D-39A5-2F207A5A4891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2T10:09:00.251" v="16509" actId="20577"/>
        <pc:sldMkLst>
          <pc:docMk/>
          <pc:sldMk cId="2955952033" sldId="316"/>
        </pc:sldMkLst>
        <pc:spChg chg="mod">
          <ac:chgData name="Hanna Stafhammar Kjellgren (HV)" userId="d56d7e05-1060-4c58-a4e5-8dcac80f8eb0" providerId="ADAL" clId="{CA86910A-9A45-4F55-A82C-8C9512516B3E}" dt="2024-03-22T10:09:00.251" v="16509" actId="20577"/>
          <ac:spMkLst>
            <pc:docMk/>
            <pc:sldMk cId="2955952033" sldId="316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1T16:54:32.095" v="12469" actId="313"/>
          <ac:spMkLst>
            <pc:docMk/>
            <pc:sldMk cId="2955952033" sldId="316"/>
            <ac:spMk id="3" creationId="{B69FD479-257C-FA1E-366A-AEAE39A99521}"/>
          </ac:spMkLst>
        </pc:spChg>
      </pc:sldChg>
      <pc:sldChg chg="addSp delSp modSp add mod">
        <pc:chgData name="Hanna Stafhammar Kjellgren (HV)" userId="d56d7e05-1060-4c58-a4e5-8dcac80f8eb0" providerId="ADAL" clId="{CA86910A-9A45-4F55-A82C-8C9512516B3E}" dt="2024-03-26T15:58:33.630" v="17949" actId="20577"/>
        <pc:sldMkLst>
          <pc:docMk/>
          <pc:sldMk cId="3448962852" sldId="317"/>
        </pc:sldMkLst>
        <pc:spChg chg="mod">
          <ac:chgData name="Hanna Stafhammar Kjellgren (HV)" userId="d56d7e05-1060-4c58-a4e5-8dcac80f8eb0" providerId="ADAL" clId="{CA86910A-9A45-4F55-A82C-8C9512516B3E}" dt="2024-03-21T07:16:47.973" v="4834" actId="20577"/>
          <ac:spMkLst>
            <pc:docMk/>
            <pc:sldMk cId="3448962852" sldId="317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6T15:58:23.158" v="17946" actId="20577"/>
          <ac:spMkLst>
            <pc:docMk/>
            <pc:sldMk cId="3448962852" sldId="317"/>
            <ac:spMk id="3" creationId="{B69FD479-257C-FA1E-366A-AEAE39A99521}"/>
          </ac:spMkLst>
        </pc:spChg>
        <pc:spChg chg="add del mod">
          <ac:chgData name="Hanna Stafhammar Kjellgren (HV)" userId="d56d7e05-1060-4c58-a4e5-8dcac80f8eb0" providerId="ADAL" clId="{CA86910A-9A45-4F55-A82C-8C9512516B3E}" dt="2024-03-21T15:03:50.581" v="7734" actId="478"/>
          <ac:spMkLst>
            <pc:docMk/>
            <pc:sldMk cId="3448962852" sldId="317"/>
            <ac:spMk id="5" creationId="{22049B9F-5A8A-37A9-0214-1575AD2E919F}"/>
          </ac:spMkLst>
        </pc:spChg>
        <pc:spChg chg="add mod">
          <ac:chgData name="Hanna Stafhammar Kjellgren (HV)" userId="d56d7e05-1060-4c58-a4e5-8dcac80f8eb0" providerId="ADAL" clId="{CA86910A-9A45-4F55-A82C-8C9512516B3E}" dt="2024-03-26T15:58:33.630" v="17949" actId="20577"/>
          <ac:spMkLst>
            <pc:docMk/>
            <pc:sldMk cId="3448962852" sldId="317"/>
            <ac:spMk id="6" creationId="{11022A52-D292-B1D9-EBC8-FFE98DA57F58}"/>
          </ac:spMkLst>
        </pc:spChg>
      </pc:sldChg>
      <pc:sldChg chg="modSp add del mod">
        <pc:chgData name="Hanna Stafhammar Kjellgren (HV)" userId="d56d7e05-1060-4c58-a4e5-8dcac80f8eb0" providerId="ADAL" clId="{CA86910A-9A45-4F55-A82C-8C9512516B3E}" dt="2024-03-21T15:24:43.174" v="8762" actId="47"/>
        <pc:sldMkLst>
          <pc:docMk/>
          <pc:sldMk cId="2636262294" sldId="318"/>
        </pc:sldMkLst>
        <pc:spChg chg="mod">
          <ac:chgData name="Hanna Stafhammar Kjellgren (HV)" userId="d56d7e05-1060-4c58-a4e5-8dcac80f8eb0" providerId="ADAL" clId="{CA86910A-9A45-4F55-A82C-8C9512516B3E}" dt="2024-03-21T13:57:23.168" v="7591"/>
          <ac:spMkLst>
            <pc:docMk/>
            <pc:sldMk cId="2636262294" sldId="318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1T13:57:20.854" v="7589" actId="21"/>
          <ac:spMkLst>
            <pc:docMk/>
            <pc:sldMk cId="2636262294" sldId="318"/>
            <ac:spMk id="3" creationId="{B69FD479-257C-FA1E-366A-AEAE39A99521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1T15:09:17.736" v="7891" actId="20577"/>
        <pc:sldMkLst>
          <pc:docMk/>
          <pc:sldMk cId="598545535" sldId="319"/>
        </pc:sldMkLst>
        <pc:spChg chg="mod">
          <ac:chgData name="Hanna Stafhammar Kjellgren (HV)" userId="d56d7e05-1060-4c58-a4e5-8dcac80f8eb0" providerId="ADAL" clId="{CA86910A-9A45-4F55-A82C-8C9512516B3E}" dt="2024-03-21T13:50:18.320" v="7445" actId="20577"/>
          <ac:spMkLst>
            <pc:docMk/>
            <pc:sldMk cId="598545535" sldId="319"/>
            <ac:spMk id="2" creationId="{941E714A-E4CE-D4FC-3F30-BC2EAB2B0F4A}"/>
          </ac:spMkLst>
        </pc:spChg>
        <pc:spChg chg="mod">
          <ac:chgData name="Hanna Stafhammar Kjellgren (HV)" userId="d56d7e05-1060-4c58-a4e5-8dcac80f8eb0" providerId="ADAL" clId="{CA86910A-9A45-4F55-A82C-8C9512516B3E}" dt="2024-03-21T15:09:17.736" v="7891" actId="20577"/>
          <ac:spMkLst>
            <pc:docMk/>
            <pc:sldMk cId="598545535" sldId="319"/>
            <ac:spMk id="3" creationId="{6BAD306C-90B7-5A70-B08C-EB4553491F67}"/>
          </ac:spMkLst>
        </pc:spChg>
        <pc:spChg chg="mod">
          <ac:chgData name="Hanna Stafhammar Kjellgren (HV)" userId="d56d7e05-1060-4c58-a4e5-8dcac80f8eb0" providerId="ADAL" clId="{CA86910A-9A45-4F55-A82C-8C9512516B3E}" dt="2024-03-21T13:47:51.678" v="7337" actId="20577"/>
          <ac:spMkLst>
            <pc:docMk/>
            <pc:sldMk cId="598545535" sldId="319"/>
            <ac:spMk id="4" creationId="{7D861AAF-B914-50DA-C0AF-7755D25EA494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2T10:04:38.636" v="16376" actId="20577"/>
        <pc:sldMkLst>
          <pc:docMk/>
          <pc:sldMk cId="84873142" sldId="320"/>
        </pc:sldMkLst>
        <pc:spChg chg="mod">
          <ac:chgData name="Hanna Stafhammar Kjellgren (HV)" userId="d56d7e05-1060-4c58-a4e5-8dcac80f8eb0" providerId="ADAL" clId="{CA86910A-9A45-4F55-A82C-8C9512516B3E}" dt="2024-03-21T14:01:25.422" v="7635" actId="20577"/>
          <ac:spMkLst>
            <pc:docMk/>
            <pc:sldMk cId="84873142" sldId="320"/>
            <ac:spMk id="2" creationId="{1FCC256E-9CC2-8092-28B7-A14B81335C0E}"/>
          </ac:spMkLst>
        </pc:spChg>
        <pc:spChg chg="mod">
          <ac:chgData name="Hanna Stafhammar Kjellgren (HV)" userId="d56d7e05-1060-4c58-a4e5-8dcac80f8eb0" providerId="ADAL" clId="{CA86910A-9A45-4F55-A82C-8C9512516B3E}" dt="2024-03-22T10:04:38.636" v="16376" actId="20577"/>
          <ac:spMkLst>
            <pc:docMk/>
            <pc:sldMk cId="84873142" sldId="320"/>
            <ac:spMk id="3" creationId="{7FA44D7A-9A1C-235B-62D3-246E6C40E27F}"/>
          </ac:spMkLst>
        </pc:spChg>
      </pc:sldChg>
      <pc:sldChg chg="delSp add del mod">
        <pc:chgData name="Hanna Stafhammar Kjellgren (HV)" userId="d56d7e05-1060-4c58-a4e5-8dcac80f8eb0" providerId="ADAL" clId="{CA86910A-9A45-4F55-A82C-8C9512516B3E}" dt="2024-03-21T13:59:15.146" v="7594" actId="47"/>
        <pc:sldMkLst>
          <pc:docMk/>
          <pc:sldMk cId="2576371170" sldId="320"/>
        </pc:sldMkLst>
        <pc:graphicFrameChg chg="del">
          <ac:chgData name="Hanna Stafhammar Kjellgren (HV)" userId="d56d7e05-1060-4c58-a4e5-8dcac80f8eb0" providerId="ADAL" clId="{CA86910A-9A45-4F55-A82C-8C9512516B3E}" dt="2024-03-21T13:59:09.135" v="7593" actId="478"/>
          <ac:graphicFrameMkLst>
            <pc:docMk/>
            <pc:sldMk cId="2576371170" sldId="320"/>
            <ac:graphicFrameMk id="4" creationId="{A182EC86-D59F-BE2D-93D2-863798F34A62}"/>
          </ac:graphicFrameMkLst>
        </pc:graphicFrameChg>
      </pc:sldChg>
      <pc:sldChg chg="add del">
        <pc:chgData name="Hanna Stafhammar Kjellgren (HV)" userId="d56d7e05-1060-4c58-a4e5-8dcac80f8eb0" providerId="ADAL" clId="{CA86910A-9A45-4F55-A82C-8C9512516B3E}" dt="2024-03-21T16:42:10.207" v="11959" actId="47"/>
        <pc:sldMkLst>
          <pc:docMk/>
          <pc:sldMk cId="1155832383" sldId="321"/>
        </pc:sldMkLst>
      </pc:sldChg>
      <pc:sldChg chg="modSp add mod">
        <pc:chgData name="Hanna Stafhammar Kjellgren (HV)" userId="d56d7e05-1060-4c58-a4e5-8dcac80f8eb0" providerId="ADAL" clId="{CA86910A-9A45-4F55-A82C-8C9512516B3E}" dt="2024-03-26T16:07:41.497" v="17973" actId="20577"/>
        <pc:sldMkLst>
          <pc:docMk/>
          <pc:sldMk cId="3016556405" sldId="322"/>
        </pc:sldMkLst>
        <pc:spChg chg="mod">
          <ac:chgData name="Hanna Stafhammar Kjellgren (HV)" userId="d56d7e05-1060-4c58-a4e5-8dcac80f8eb0" providerId="ADAL" clId="{CA86910A-9A45-4F55-A82C-8C9512516B3E}" dt="2024-03-26T16:07:41.497" v="17973" actId="20577"/>
          <ac:spMkLst>
            <pc:docMk/>
            <pc:sldMk cId="3016556405" sldId="322"/>
            <ac:spMk id="2" creationId="{1FCC256E-9CC2-8092-28B7-A14B81335C0E}"/>
          </ac:spMkLst>
        </pc:spChg>
        <pc:spChg chg="mod">
          <ac:chgData name="Hanna Stafhammar Kjellgren (HV)" userId="d56d7e05-1060-4c58-a4e5-8dcac80f8eb0" providerId="ADAL" clId="{CA86910A-9A45-4F55-A82C-8C9512516B3E}" dt="2024-03-21T14:43:06.547" v="7731" actId="20577"/>
          <ac:spMkLst>
            <pc:docMk/>
            <pc:sldMk cId="3016556405" sldId="322"/>
            <ac:spMk id="3" creationId="{7FA44D7A-9A1C-235B-62D3-246E6C40E27F}"/>
          </ac:spMkLst>
        </pc:spChg>
      </pc:sldChg>
      <pc:sldChg chg="add del">
        <pc:chgData name="Hanna Stafhammar Kjellgren (HV)" userId="d56d7e05-1060-4c58-a4e5-8dcac80f8eb0" providerId="ADAL" clId="{CA86910A-9A45-4F55-A82C-8C9512516B3E}" dt="2024-03-21T14:39:35.655" v="7693"/>
        <pc:sldMkLst>
          <pc:docMk/>
          <pc:sldMk cId="1285462055" sldId="323"/>
        </pc:sldMkLst>
      </pc:sldChg>
      <pc:sldChg chg="addSp delSp modSp add mod">
        <pc:chgData name="Hanna Stafhammar Kjellgren (HV)" userId="d56d7e05-1060-4c58-a4e5-8dcac80f8eb0" providerId="ADAL" clId="{CA86910A-9A45-4F55-A82C-8C9512516B3E}" dt="2024-04-03T15:37:51.100" v="19883" actId="20577"/>
        <pc:sldMkLst>
          <pc:docMk/>
          <pc:sldMk cId="4233916326" sldId="323"/>
        </pc:sldMkLst>
        <pc:spChg chg="mod">
          <ac:chgData name="Hanna Stafhammar Kjellgren (HV)" userId="d56d7e05-1060-4c58-a4e5-8dcac80f8eb0" providerId="ADAL" clId="{CA86910A-9A45-4F55-A82C-8C9512516B3E}" dt="2024-03-21T15:40:50.568" v="9129" actId="20577"/>
          <ac:spMkLst>
            <pc:docMk/>
            <pc:sldMk cId="4233916326" sldId="323"/>
            <ac:spMk id="2" creationId="{9235AD2A-6593-9D1D-39A5-2F207A5A4891}"/>
          </ac:spMkLst>
        </pc:spChg>
        <pc:spChg chg="del">
          <ac:chgData name="Hanna Stafhammar Kjellgren (HV)" userId="d56d7e05-1060-4c58-a4e5-8dcac80f8eb0" providerId="ADAL" clId="{CA86910A-9A45-4F55-A82C-8C9512516B3E}" dt="2024-03-21T15:40:58.173" v="9130" actId="478"/>
          <ac:spMkLst>
            <pc:docMk/>
            <pc:sldMk cId="4233916326" sldId="323"/>
            <ac:spMk id="3" creationId="{B69FD479-257C-FA1E-366A-AEAE39A99521}"/>
          </ac:spMkLst>
        </pc:spChg>
        <pc:spChg chg="add del mod">
          <ac:chgData name="Hanna Stafhammar Kjellgren (HV)" userId="d56d7e05-1060-4c58-a4e5-8dcac80f8eb0" providerId="ADAL" clId="{CA86910A-9A45-4F55-A82C-8C9512516B3E}" dt="2024-03-21T15:41:00.879" v="9131" actId="478"/>
          <ac:spMkLst>
            <pc:docMk/>
            <pc:sldMk cId="4233916326" sldId="323"/>
            <ac:spMk id="6" creationId="{DB372EC5-77AF-514A-744E-3E2E85CFBBFD}"/>
          </ac:spMkLst>
        </pc:spChg>
        <pc:spChg chg="del">
          <ac:chgData name="Hanna Stafhammar Kjellgren (HV)" userId="d56d7e05-1060-4c58-a4e5-8dcac80f8eb0" providerId="ADAL" clId="{CA86910A-9A45-4F55-A82C-8C9512516B3E}" dt="2024-03-21T15:41:13.009" v="9137" actId="478"/>
          <ac:spMkLst>
            <pc:docMk/>
            <pc:sldMk cId="4233916326" sldId="323"/>
            <ac:spMk id="8" creationId="{1D3B316C-E386-93A2-63F7-40EA3348570E}"/>
          </ac:spMkLst>
        </pc:spChg>
        <pc:spChg chg="del">
          <ac:chgData name="Hanna Stafhammar Kjellgren (HV)" userId="d56d7e05-1060-4c58-a4e5-8dcac80f8eb0" providerId="ADAL" clId="{CA86910A-9A45-4F55-A82C-8C9512516B3E}" dt="2024-03-21T15:41:14.752" v="9138" actId="478"/>
          <ac:spMkLst>
            <pc:docMk/>
            <pc:sldMk cId="4233916326" sldId="323"/>
            <ac:spMk id="9" creationId="{A63E04F3-43CA-F440-4277-AC6E6F4EB730}"/>
          </ac:spMkLst>
        </pc:spChg>
        <pc:spChg chg="del">
          <ac:chgData name="Hanna Stafhammar Kjellgren (HV)" userId="d56d7e05-1060-4c58-a4e5-8dcac80f8eb0" providerId="ADAL" clId="{CA86910A-9A45-4F55-A82C-8C9512516B3E}" dt="2024-03-21T15:41:16.315" v="9139" actId="478"/>
          <ac:spMkLst>
            <pc:docMk/>
            <pc:sldMk cId="4233916326" sldId="323"/>
            <ac:spMk id="14" creationId="{610F4D54-4C9D-5DA0-E8E0-95F38575813C}"/>
          </ac:spMkLst>
        </pc:spChg>
        <pc:spChg chg="mod">
          <ac:chgData name="Hanna Stafhammar Kjellgren (HV)" userId="d56d7e05-1060-4c58-a4e5-8dcac80f8eb0" providerId="ADAL" clId="{CA86910A-9A45-4F55-A82C-8C9512516B3E}" dt="2024-04-03T15:37:51.100" v="19883" actId="20577"/>
          <ac:spMkLst>
            <pc:docMk/>
            <pc:sldMk cId="4233916326" sldId="323"/>
            <ac:spMk id="15" creationId="{14647C9A-A3C4-83A3-BA6F-820413FFFF86}"/>
          </ac:spMkLst>
        </pc:spChg>
        <pc:picChg chg="del">
          <ac:chgData name="Hanna Stafhammar Kjellgren (HV)" userId="d56d7e05-1060-4c58-a4e5-8dcac80f8eb0" providerId="ADAL" clId="{CA86910A-9A45-4F55-A82C-8C9512516B3E}" dt="2024-03-21T15:41:02.988" v="9132" actId="478"/>
          <ac:picMkLst>
            <pc:docMk/>
            <pc:sldMk cId="4233916326" sldId="323"/>
            <ac:picMk id="5" creationId="{B11E065B-D953-145C-7CA6-816C00827085}"/>
          </ac:picMkLst>
        </pc:picChg>
        <pc:picChg chg="del">
          <ac:chgData name="Hanna Stafhammar Kjellgren (HV)" userId="d56d7e05-1060-4c58-a4e5-8dcac80f8eb0" providerId="ADAL" clId="{CA86910A-9A45-4F55-A82C-8C9512516B3E}" dt="2024-03-21T15:41:05.861" v="9133" actId="478"/>
          <ac:picMkLst>
            <pc:docMk/>
            <pc:sldMk cId="4233916326" sldId="323"/>
            <ac:picMk id="7" creationId="{BB583279-6F13-B43E-0115-F884ACEA3258}"/>
          </ac:picMkLst>
        </pc:picChg>
        <pc:cxnChg chg="del">
          <ac:chgData name="Hanna Stafhammar Kjellgren (HV)" userId="d56d7e05-1060-4c58-a4e5-8dcac80f8eb0" providerId="ADAL" clId="{CA86910A-9A45-4F55-A82C-8C9512516B3E}" dt="2024-03-21T15:41:08.609" v="9134" actId="478"/>
          <ac:cxnSpMkLst>
            <pc:docMk/>
            <pc:sldMk cId="4233916326" sldId="323"/>
            <ac:cxnSpMk id="11" creationId="{FD031D13-D040-EDBC-D7B7-4C55352F98A3}"/>
          </ac:cxnSpMkLst>
        </pc:cxnChg>
        <pc:cxnChg chg="del">
          <ac:chgData name="Hanna Stafhammar Kjellgren (HV)" userId="d56d7e05-1060-4c58-a4e5-8dcac80f8eb0" providerId="ADAL" clId="{CA86910A-9A45-4F55-A82C-8C9512516B3E}" dt="2024-03-21T15:41:09.772" v="9135" actId="478"/>
          <ac:cxnSpMkLst>
            <pc:docMk/>
            <pc:sldMk cId="4233916326" sldId="323"/>
            <ac:cxnSpMk id="12" creationId="{1BB9E42B-CA5E-FFEF-38B5-765A8C5B236A}"/>
          </ac:cxnSpMkLst>
        </pc:cxnChg>
        <pc:cxnChg chg="del">
          <ac:chgData name="Hanna Stafhammar Kjellgren (HV)" userId="d56d7e05-1060-4c58-a4e5-8dcac80f8eb0" providerId="ADAL" clId="{CA86910A-9A45-4F55-A82C-8C9512516B3E}" dt="2024-03-21T15:41:10.903" v="9136" actId="478"/>
          <ac:cxnSpMkLst>
            <pc:docMk/>
            <pc:sldMk cId="4233916326" sldId="323"/>
            <ac:cxnSpMk id="13" creationId="{F8AC5ABD-528D-C830-0289-AD9B5F4C300F}"/>
          </ac:cxnSpMkLst>
        </pc:cxnChg>
      </pc:sldChg>
      <pc:sldChg chg="modSp add mod">
        <pc:chgData name="Hanna Stafhammar Kjellgren (HV)" userId="d56d7e05-1060-4c58-a4e5-8dcac80f8eb0" providerId="ADAL" clId="{CA86910A-9A45-4F55-A82C-8C9512516B3E}" dt="2024-04-03T15:39:28.233" v="19886" actId="790"/>
        <pc:sldMkLst>
          <pc:docMk/>
          <pc:sldMk cId="48513059" sldId="324"/>
        </pc:sldMkLst>
        <pc:spChg chg="mod">
          <ac:chgData name="Hanna Stafhammar Kjellgren (HV)" userId="d56d7e05-1060-4c58-a4e5-8dcac80f8eb0" providerId="ADAL" clId="{CA86910A-9A45-4F55-A82C-8C9512516B3E}" dt="2024-04-03T15:39:28.233" v="19886" actId="790"/>
          <ac:spMkLst>
            <pc:docMk/>
            <pc:sldMk cId="48513059" sldId="324"/>
            <ac:spMk id="2" creationId="{1FCC256E-9CC2-8092-28B7-A14B81335C0E}"/>
          </ac:spMkLst>
        </pc:spChg>
        <pc:spChg chg="mod">
          <ac:chgData name="Hanna Stafhammar Kjellgren (HV)" userId="d56d7e05-1060-4c58-a4e5-8dcac80f8eb0" providerId="ADAL" clId="{CA86910A-9A45-4F55-A82C-8C9512516B3E}" dt="2024-03-22T09:51:03.074" v="15432" actId="114"/>
          <ac:spMkLst>
            <pc:docMk/>
            <pc:sldMk cId="48513059" sldId="324"/>
            <ac:spMk id="3" creationId="{7FA44D7A-9A1C-235B-62D3-246E6C40E27F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4-10T10:06:04.047" v="19894" actId="6549"/>
        <pc:sldMkLst>
          <pc:docMk/>
          <pc:sldMk cId="2294521042" sldId="325"/>
        </pc:sldMkLst>
        <pc:spChg chg="mod">
          <ac:chgData name="Hanna Stafhammar Kjellgren (HV)" userId="d56d7e05-1060-4c58-a4e5-8dcac80f8eb0" providerId="ADAL" clId="{CA86910A-9A45-4F55-A82C-8C9512516B3E}" dt="2024-04-10T10:06:04.047" v="19894" actId="6549"/>
          <ac:spMkLst>
            <pc:docMk/>
            <pc:sldMk cId="2294521042" sldId="325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4-10T10:04:32.014" v="19891" actId="12"/>
          <ac:spMkLst>
            <pc:docMk/>
            <pc:sldMk cId="2294521042" sldId="325"/>
            <ac:spMk id="15" creationId="{14647C9A-A3C4-83A3-BA6F-820413FFFF86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2T10:03:54.435" v="16373" actId="6549"/>
        <pc:sldMkLst>
          <pc:docMk/>
          <pc:sldMk cId="3753040935" sldId="326"/>
        </pc:sldMkLst>
        <pc:spChg chg="mod">
          <ac:chgData name="Hanna Stafhammar Kjellgren (HV)" userId="d56d7e05-1060-4c58-a4e5-8dcac80f8eb0" providerId="ADAL" clId="{CA86910A-9A45-4F55-A82C-8C9512516B3E}" dt="2024-03-22T10:03:54.435" v="16373" actId="6549"/>
          <ac:spMkLst>
            <pc:docMk/>
            <pc:sldMk cId="3753040935" sldId="326"/>
            <ac:spMk id="3" creationId="{7FA44D7A-9A1C-235B-62D3-246E6C40E27F}"/>
          </ac:spMkLst>
        </pc:spChg>
      </pc:sldChg>
      <pc:sldChg chg="add del">
        <pc:chgData name="Hanna Stafhammar Kjellgren (HV)" userId="d56d7e05-1060-4c58-a4e5-8dcac80f8eb0" providerId="ADAL" clId="{CA86910A-9A45-4F55-A82C-8C9512516B3E}" dt="2024-03-21T16:41:59.431" v="11958" actId="47"/>
        <pc:sldMkLst>
          <pc:docMk/>
          <pc:sldMk cId="399012062" sldId="327"/>
        </pc:sldMkLst>
      </pc:sldChg>
      <pc:sldChg chg="addSp delSp modSp add mod">
        <pc:chgData name="Hanna Stafhammar Kjellgren (HV)" userId="d56d7e05-1060-4c58-a4e5-8dcac80f8eb0" providerId="ADAL" clId="{CA86910A-9A45-4F55-A82C-8C9512516B3E}" dt="2024-04-03T12:54:54.256" v="19839" actId="962"/>
        <pc:sldMkLst>
          <pc:docMk/>
          <pc:sldMk cId="1890048497" sldId="327"/>
        </pc:sldMkLst>
        <pc:spChg chg="del">
          <ac:chgData name="Hanna Stafhammar Kjellgren (HV)" userId="d56d7e05-1060-4c58-a4e5-8dcac80f8eb0" providerId="ADAL" clId="{CA86910A-9A45-4F55-A82C-8C9512516B3E}" dt="2024-03-21T16:43:14.690" v="11964" actId="478"/>
          <ac:spMkLst>
            <pc:docMk/>
            <pc:sldMk cId="1890048497" sldId="327"/>
            <ac:spMk id="3" creationId="{B69FD479-257C-FA1E-366A-AEAE39A99521}"/>
          </ac:spMkLst>
        </pc:spChg>
        <pc:spChg chg="add del mod">
          <ac:chgData name="Hanna Stafhammar Kjellgren (HV)" userId="d56d7e05-1060-4c58-a4e5-8dcac80f8eb0" providerId="ADAL" clId="{CA86910A-9A45-4F55-A82C-8C9512516B3E}" dt="2024-03-21T16:43:24.003" v="11966" actId="478"/>
          <ac:spMkLst>
            <pc:docMk/>
            <pc:sldMk cId="1890048497" sldId="327"/>
            <ac:spMk id="6" creationId="{148A7CED-9D56-F537-172E-4A1A4FBA6116}"/>
          </ac:spMkLst>
        </pc:spChg>
        <pc:picChg chg="mod">
          <ac:chgData name="Hanna Stafhammar Kjellgren (HV)" userId="d56d7e05-1060-4c58-a4e5-8dcac80f8eb0" providerId="ADAL" clId="{CA86910A-9A45-4F55-A82C-8C9512516B3E}" dt="2024-04-03T12:54:54.256" v="19839" actId="962"/>
          <ac:picMkLst>
            <pc:docMk/>
            <pc:sldMk cId="1890048497" sldId="327"/>
            <ac:picMk id="5" creationId="{62A4F904-73F8-14FD-40E0-2EF22E02D4A6}"/>
          </ac:picMkLst>
        </pc:picChg>
      </pc:sldChg>
      <pc:sldChg chg="modSp add mod">
        <pc:chgData name="Hanna Stafhammar Kjellgren (HV)" userId="d56d7e05-1060-4c58-a4e5-8dcac80f8eb0" providerId="ADAL" clId="{CA86910A-9A45-4F55-A82C-8C9512516B3E}" dt="2024-03-22T09:50:40.376" v="15429" actId="114"/>
        <pc:sldMkLst>
          <pc:docMk/>
          <pc:sldMk cId="3969769205" sldId="328"/>
        </pc:sldMkLst>
        <pc:spChg chg="mod">
          <ac:chgData name="Hanna Stafhammar Kjellgren (HV)" userId="d56d7e05-1060-4c58-a4e5-8dcac80f8eb0" providerId="ADAL" clId="{CA86910A-9A45-4F55-A82C-8C9512516B3E}" dt="2024-03-22T09:50:40.376" v="15429" actId="114"/>
          <ac:spMkLst>
            <pc:docMk/>
            <pc:sldMk cId="3969769205" sldId="328"/>
            <ac:spMk id="3" creationId="{7FA44D7A-9A1C-235B-62D3-246E6C40E27F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3-26T15:56:09.570" v="17941" actId="20577"/>
        <pc:sldMkLst>
          <pc:docMk/>
          <pc:sldMk cId="159501621" sldId="329"/>
        </pc:sldMkLst>
        <pc:spChg chg="mod">
          <ac:chgData name="Hanna Stafhammar Kjellgren (HV)" userId="d56d7e05-1060-4c58-a4e5-8dcac80f8eb0" providerId="ADAL" clId="{CA86910A-9A45-4F55-A82C-8C9512516B3E}" dt="2024-03-21T16:46:57.515" v="12041" actId="1076"/>
          <ac:spMkLst>
            <pc:docMk/>
            <pc:sldMk cId="159501621" sldId="329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6T15:56:09.570" v="17941" actId="20577"/>
          <ac:spMkLst>
            <pc:docMk/>
            <pc:sldMk cId="159501621" sldId="329"/>
            <ac:spMk id="15" creationId="{14647C9A-A3C4-83A3-BA6F-820413FFFF86}"/>
          </ac:spMkLst>
        </pc:spChg>
      </pc:sldChg>
      <pc:sldChg chg="add del">
        <pc:chgData name="Hanna Stafhammar Kjellgren (HV)" userId="d56d7e05-1060-4c58-a4e5-8dcac80f8eb0" providerId="ADAL" clId="{CA86910A-9A45-4F55-A82C-8C9512516B3E}" dt="2024-03-21T16:46:13.702" v="11996"/>
        <pc:sldMkLst>
          <pc:docMk/>
          <pc:sldMk cId="1887390964" sldId="329"/>
        </pc:sldMkLst>
      </pc:sldChg>
      <pc:sldChg chg="modSp add mod">
        <pc:chgData name="Hanna Stafhammar Kjellgren (HV)" userId="d56d7e05-1060-4c58-a4e5-8dcac80f8eb0" providerId="ADAL" clId="{CA86910A-9A45-4F55-A82C-8C9512516B3E}" dt="2024-03-26T16:11:18.396" v="18003" actId="20577"/>
        <pc:sldMkLst>
          <pc:docMk/>
          <pc:sldMk cId="1206408282" sldId="330"/>
        </pc:sldMkLst>
        <pc:spChg chg="mod">
          <ac:chgData name="Hanna Stafhammar Kjellgren (HV)" userId="d56d7e05-1060-4c58-a4e5-8dcac80f8eb0" providerId="ADAL" clId="{CA86910A-9A45-4F55-A82C-8C9512516B3E}" dt="2024-03-26T16:11:18.396" v="18003" actId="20577"/>
          <ac:spMkLst>
            <pc:docMk/>
            <pc:sldMk cId="1206408282" sldId="330"/>
            <ac:spMk id="3" creationId="{7FA44D7A-9A1C-235B-62D3-246E6C40E27F}"/>
          </ac:spMkLst>
        </pc:spChg>
      </pc:sldChg>
      <pc:sldChg chg="addSp delSp modSp add mod">
        <pc:chgData name="Hanna Stafhammar Kjellgren (HV)" userId="d56d7e05-1060-4c58-a4e5-8dcac80f8eb0" providerId="ADAL" clId="{CA86910A-9A45-4F55-A82C-8C9512516B3E}" dt="2024-04-03T12:54:21.144" v="19837" actId="962"/>
        <pc:sldMkLst>
          <pc:docMk/>
          <pc:sldMk cId="4012152397" sldId="331"/>
        </pc:sldMkLst>
        <pc:spChg chg="mod">
          <ac:chgData name="Hanna Stafhammar Kjellgren (HV)" userId="d56d7e05-1060-4c58-a4e5-8dcac80f8eb0" providerId="ADAL" clId="{CA86910A-9A45-4F55-A82C-8C9512516B3E}" dt="2024-03-21T16:56:09.019" v="12504" actId="1076"/>
          <ac:spMkLst>
            <pc:docMk/>
            <pc:sldMk cId="4012152397" sldId="331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1T17:20:39.965" v="12705" actId="1076"/>
          <ac:spMkLst>
            <pc:docMk/>
            <pc:sldMk cId="4012152397" sldId="331"/>
            <ac:spMk id="3" creationId="{B69FD479-257C-FA1E-366A-AEAE39A99521}"/>
          </ac:spMkLst>
        </pc:spChg>
        <pc:graphicFrameChg chg="add del mod">
          <ac:chgData name="Hanna Stafhammar Kjellgren (HV)" userId="d56d7e05-1060-4c58-a4e5-8dcac80f8eb0" providerId="ADAL" clId="{CA86910A-9A45-4F55-A82C-8C9512516B3E}" dt="2024-03-21T17:14:55.638" v="12659" actId="21"/>
          <ac:graphicFrameMkLst>
            <pc:docMk/>
            <pc:sldMk cId="4012152397" sldId="331"/>
            <ac:graphicFrameMk id="6" creationId="{1CA821E8-442C-4BAF-48C7-BF2369BE9CCC}"/>
          </ac:graphicFrameMkLst>
        </pc:graphicFrameChg>
        <pc:picChg chg="add mod">
          <ac:chgData name="Hanna Stafhammar Kjellgren (HV)" userId="d56d7e05-1060-4c58-a4e5-8dcac80f8eb0" providerId="ADAL" clId="{CA86910A-9A45-4F55-A82C-8C9512516B3E}" dt="2024-04-03T12:54:21.144" v="19837" actId="962"/>
          <ac:picMkLst>
            <pc:docMk/>
            <pc:sldMk cId="4012152397" sldId="331"/>
            <ac:picMk id="5" creationId="{A8201724-5DA8-326C-ADE4-6E4D300D2868}"/>
          </ac:picMkLst>
        </pc:picChg>
      </pc:sldChg>
      <pc:sldChg chg="addSp delSp modSp add mod">
        <pc:chgData name="Hanna Stafhammar Kjellgren (HV)" userId="d56d7e05-1060-4c58-a4e5-8dcac80f8eb0" providerId="ADAL" clId="{CA86910A-9A45-4F55-A82C-8C9512516B3E}" dt="2024-03-26T16:12:26.625" v="18008" actId="1076"/>
        <pc:sldMkLst>
          <pc:docMk/>
          <pc:sldMk cId="861986035" sldId="332"/>
        </pc:sldMkLst>
        <pc:spChg chg="add mod">
          <ac:chgData name="Hanna Stafhammar Kjellgren (HV)" userId="d56d7e05-1060-4c58-a4e5-8dcac80f8eb0" providerId="ADAL" clId="{CA86910A-9A45-4F55-A82C-8C9512516B3E}" dt="2024-03-21T17:19:49.818" v="12700" actId="1076"/>
          <ac:spMkLst>
            <pc:docMk/>
            <pc:sldMk cId="861986035" sldId="332"/>
            <ac:spMk id="4" creationId="{85257323-0D18-066C-DEF5-1372FC7D0186}"/>
          </ac:spMkLst>
        </pc:spChg>
        <pc:spChg chg="del mod">
          <ac:chgData name="Hanna Stafhammar Kjellgren (HV)" userId="d56d7e05-1060-4c58-a4e5-8dcac80f8eb0" providerId="ADAL" clId="{CA86910A-9A45-4F55-A82C-8C9512516B3E}" dt="2024-03-21T17:15:01.967" v="12661" actId="478"/>
          <ac:spMkLst>
            <pc:docMk/>
            <pc:sldMk cId="861986035" sldId="332"/>
            <ac:spMk id="15" creationId="{14647C9A-A3C4-83A3-BA6F-820413FFFF86}"/>
          </ac:spMkLst>
        </pc:spChg>
        <pc:graphicFrameChg chg="add mod modGraphic">
          <ac:chgData name="Hanna Stafhammar Kjellgren (HV)" userId="d56d7e05-1060-4c58-a4e5-8dcac80f8eb0" providerId="ADAL" clId="{CA86910A-9A45-4F55-A82C-8C9512516B3E}" dt="2024-03-26T16:12:26.625" v="18008" actId="1076"/>
          <ac:graphicFrameMkLst>
            <pc:docMk/>
            <pc:sldMk cId="861986035" sldId="332"/>
            <ac:graphicFrameMk id="6" creationId="{1CA821E8-442C-4BAF-48C7-BF2369BE9CCC}"/>
          </ac:graphicFrameMkLst>
        </pc:graphicFrameChg>
      </pc:sldChg>
      <pc:sldChg chg="modSp add mod">
        <pc:chgData name="Hanna Stafhammar Kjellgren (HV)" userId="d56d7e05-1060-4c58-a4e5-8dcac80f8eb0" providerId="ADAL" clId="{CA86910A-9A45-4F55-A82C-8C9512516B3E}" dt="2024-03-26T16:12:43.920" v="18010" actId="20577"/>
        <pc:sldMkLst>
          <pc:docMk/>
          <pc:sldMk cId="3013473450" sldId="333"/>
        </pc:sldMkLst>
        <pc:spChg chg="mod">
          <ac:chgData name="Hanna Stafhammar Kjellgren (HV)" userId="d56d7e05-1060-4c58-a4e5-8dcac80f8eb0" providerId="ADAL" clId="{CA86910A-9A45-4F55-A82C-8C9512516B3E}" dt="2024-03-26T16:12:43.920" v="18010" actId="20577"/>
          <ac:spMkLst>
            <pc:docMk/>
            <pc:sldMk cId="3013473450" sldId="333"/>
            <ac:spMk id="3" creationId="{7FA44D7A-9A1C-235B-62D3-246E6C40E27F}"/>
          </ac:spMkLst>
        </pc:spChg>
      </pc:sldChg>
      <pc:sldChg chg="modSp add mod">
        <pc:chgData name="Hanna Stafhammar Kjellgren (HV)" userId="d56d7e05-1060-4c58-a4e5-8dcac80f8eb0" providerId="ADAL" clId="{CA86910A-9A45-4F55-A82C-8C9512516B3E}" dt="2024-04-03T15:41:22.777" v="19887" actId="790"/>
        <pc:sldMkLst>
          <pc:docMk/>
          <pc:sldMk cId="305945809" sldId="334"/>
        </pc:sldMkLst>
        <pc:spChg chg="mod">
          <ac:chgData name="Hanna Stafhammar Kjellgren (HV)" userId="d56d7e05-1060-4c58-a4e5-8dcac80f8eb0" providerId="ADAL" clId="{CA86910A-9A45-4F55-A82C-8C9512516B3E}" dt="2024-04-03T15:41:22.777" v="19887" actId="790"/>
          <ac:spMkLst>
            <pc:docMk/>
            <pc:sldMk cId="305945809" sldId="334"/>
            <ac:spMk id="2" creationId="{1FCC256E-9CC2-8092-28B7-A14B81335C0E}"/>
          </ac:spMkLst>
        </pc:spChg>
        <pc:spChg chg="mod">
          <ac:chgData name="Hanna Stafhammar Kjellgren (HV)" userId="d56d7e05-1060-4c58-a4e5-8dcac80f8eb0" providerId="ADAL" clId="{CA86910A-9A45-4F55-A82C-8C9512516B3E}" dt="2024-03-22T09:56:10.561" v="15779" actId="313"/>
          <ac:spMkLst>
            <pc:docMk/>
            <pc:sldMk cId="305945809" sldId="334"/>
            <ac:spMk id="3" creationId="{7FA44D7A-9A1C-235B-62D3-246E6C40E27F}"/>
          </ac:spMkLst>
        </pc:spChg>
      </pc:sldChg>
      <pc:sldChg chg="new del">
        <pc:chgData name="Hanna Stafhammar Kjellgren (HV)" userId="d56d7e05-1060-4c58-a4e5-8dcac80f8eb0" providerId="ADAL" clId="{CA86910A-9A45-4F55-A82C-8C9512516B3E}" dt="2024-03-22T08:02:59.829" v="13208" actId="47"/>
        <pc:sldMkLst>
          <pc:docMk/>
          <pc:sldMk cId="3301995183" sldId="334"/>
        </pc:sldMkLst>
      </pc:sldChg>
      <pc:sldChg chg="modSp add mod">
        <pc:chgData name="Hanna Stafhammar Kjellgren (HV)" userId="d56d7e05-1060-4c58-a4e5-8dcac80f8eb0" providerId="ADAL" clId="{CA86910A-9A45-4F55-A82C-8C9512516B3E}" dt="2024-03-22T10:29:45.974" v="17135" actId="20577"/>
        <pc:sldMkLst>
          <pc:docMk/>
          <pc:sldMk cId="644174924" sldId="335"/>
        </pc:sldMkLst>
        <pc:spChg chg="mod">
          <ac:chgData name="Hanna Stafhammar Kjellgren (HV)" userId="d56d7e05-1060-4c58-a4e5-8dcac80f8eb0" providerId="ADAL" clId="{CA86910A-9A45-4F55-A82C-8C9512516B3E}" dt="2024-03-22T08:47:51.181" v="13949" actId="20577"/>
          <ac:spMkLst>
            <pc:docMk/>
            <pc:sldMk cId="644174924" sldId="335"/>
            <ac:spMk id="2" creationId="{1FCC256E-9CC2-8092-28B7-A14B81335C0E}"/>
          </ac:spMkLst>
        </pc:spChg>
        <pc:spChg chg="mod">
          <ac:chgData name="Hanna Stafhammar Kjellgren (HV)" userId="d56d7e05-1060-4c58-a4e5-8dcac80f8eb0" providerId="ADAL" clId="{CA86910A-9A45-4F55-A82C-8C9512516B3E}" dt="2024-03-22T10:29:45.974" v="17135" actId="20577"/>
          <ac:spMkLst>
            <pc:docMk/>
            <pc:sldMk cId="644174924" sldId="335"/>
            <ac:spMk id="3" creationId="{7FA44D7A-9A1C-235B-62D3-246E6C40E27F}"/>
          </ac:spMkLst>
        </pc:spChg>
      </pc:sldChg>
      <pc:sldChg chg="new del">
        <pc:chgData name="Hanna Stafhammar Kjellgren (HV)" userId="d56d7e05-1060-4c58-a4e5-8dcac80f8eb0" providerId="ADAL" clId="{CA86910A-9A45-4F55-A82C-8C9512516B3E}" dt="2024-03-22T08:02:57.058" v="13207" actId="47"/>
        <pc:sldMkLst>
          <pc:docMk/>
          <pc:sldMk cId="2917583275" sldId="335"/>
        </pc:sldMkLst>
      </pc:sldChg>
      <pc:sldChg chg="modSp add mod">
        <pc:chgData name="Hanna Stafhammar Kjellgren (HV)" userId="d56d7e05-1060-4c58-a4e5-8dcac80f8eb0" providerId="ADAL" clId="{CA86910A-9A45-4F55-A82C-8C9512516B3E}" dt="2024-03-26T16:10:05.404" v="17996" actId="5793"/>
        <pc:sldMkLst>
          <pc:docMk/>
          <pc:sldMk cId="2760911803" sldId="336"/>
        </pc:sldMkLst>
        <pc:spChg chg="mod">
          <ac:chgData name="Hanna Stafhammar Kjellgren (HV)" userId="d56d7e05-1060-4c58-a4e5-8dcac80f8eb0" providerId="ADAL" clId="{CA86910A-9A45-4F55-A82C-8C9512516B3E}" dt="2024-03-22T10:11:45.324" v="16554" actId="20577"/>
          <ac:spMkLst>
            <pc:docMk/>
            <pc:sldMk cId="2760911803" sldId="336"/>
            <ac:spMk id="2" creationId="{9235AD2A-6593-9D1D-39A5-2F207A5A4891}"/>
          </ac:spMkLst>
        </pc:spChg>
        <pc:spChg chg="mod">
          <ac:chgData name="Hanna Stafhammar Kjellgren (HV)" userId="d56d7e05-1060-4c58-a4e5-8dcac80f8eb0" providerId="ADAL" clId="{CA86910A-9A45-4F55-A82C-8C9512516B3E}" dt="2024-03-26T16:10:05.404" v="17996" actId="5793"/>
          <ac:spMkLst>
            <pc:docMk/>
            <pc:sldMk cId="2760911803" sldId="336"/>
            <ac:spMk id="3" creationId="{B69FD479-257C-FA1E-366A-AEAE39A99521}"/>
          </ac:spMkLst>
        </pc:spChg>
      </pc:sldChg>
      <pc:sldChg chg="new del">
        <pc:chgData name="Hanna Stafhammar Kjellgren (HV)" userId="d56d7e05-1060-4c58-a4e5-8dcac80f8eb0" providerId="ADAL" clId="{CA86910A-9A45-4F55-A82C-8C9512516B3E}" dt="2024-03-22T08:02:52.551" v="13205" actId="47"/>
        <pc:sldMkLst>
          <pc:docMk/>
          <pc:sldMk cId="3605722714" sldId="336"/>
        </pc:sldMkLst>
      </pc:sldChg>
      <pc:sldChg chg="new del">
        <pc:chgData name="Hanna Stafhammar Kjellgren (HV)" userId="d56d7e05-1060-4c58-a4e5-8dcac80f8eb0" providerId="ADAL" clId="{CA86910A-9A45-4F55-A82C-8C9512516B3E}" dt="2024-03-22T08:02:55.190" v="13206" actId="47"/>
        <pc:sldMkLst>
          <pc:docMk/>
          <pc:sldMk cId="728099720" sldId="337"/>
        </pc:sldMkLst>
      </pc:sldChg>
      <pc:sldChg chg="modSp add mod">
        <pc:chgData name="Hanna Stafhammar Kjellgren (HV)" userId="d56d7e05-1060-4c58-a4e5-8dcac80f8eb0" providerId="ADAL" clId="{CA86910A-9A45-4F55-A82C-8C9512516B3E}" dt="2024-03-22T10:27:50.088" v="17040" actId="1076"/>
        <pc:sldMkLst>
          <pc:docMk/>
          <pc:sldMk cId="3486902040" sldId="337"/>
        </pc:sldMkLst>
        <pc:spChg chg="mod">
          <ac:chgData name="Hanna Stafhammar Kjellgren (HV)" userId="d56d7e05-1060-4c58-a4e5-8dcac80f8eb0" providerId="ADAL" clId="{CA86910A-9A45-4F55-A82C-8C9512516B3E}" dt="2024-03-22T10:27:50.088" v="17040" actId="1076"/>
          <ac:spMkLst>
            <pc:docMk/>
            <pc:sldMk cId="3486902040" sldId="337"/>
            <ac:spMk id="3" creationId="{7FA44D7A-9A1C-235B-62D3-246E6C40E27F}"/>
          </ac:spMkLst>
        </pc:spChg>
      </pc:sldChg>
      <pc:sldChg chg="add del">
        <pc:chgData name="Hanna Stafhammar Kjellgren (HV)" userId="d56d7e05-1060-4c58-a4e5-8dcac80f8eb0" providerId="ADAL" clId="{CA86910A-9A45-4F55-A82C-8C9512516B3E}" dt="2024-03-22T10:28:16.942" v="17095"/>
        <pc:sldMkLst>
          <pc:docMk/>
          <pc:sldMk cId="28010770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8168-878E-694F-9469-2516A5A58324}" type="datetimeFigureOut">
              <a:rPr lang="sv-SE" smtClean="0"/>
              <a:t>2024-04-10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235D-22AC-6342-A031-DEBB350D15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94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56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82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9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86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16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043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399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91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005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738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37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0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075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443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71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6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068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582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116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089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994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08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951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348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171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555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460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961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397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359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892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3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95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38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39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AD73-543F-0919-ADD7-EB065F07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5423D0-591D-816A-66E5-3FDAA272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F527063-9154-9390-8E2C-09C6CD90C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nästa sida för att se hur man lägger till en film.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2C6081-FA13-9C54-8DEF-4CF0B25BE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17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82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235D-22AC-6342-A031-DEBB350D156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56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6C138C-2D9C-3B27-CC7A-0F065B6E7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9700" y="6032606"/>
            <a:ext cx="1752600" cy="129822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586CAC9C-0F09-C349-B5D4-B53A7B5C6D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435" y="2899692"/>
            <a:ext cx="10934052" cy="820544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8B1561F-3050-4841-B1B6-4DC43B9771ED}"/>
              </a:ext>
            </a:extLst>
          </p:cNvPr>
          <p:cNvSpPr/>
          <p:nvPr userDrawn="1"/>
        </p:nvSpPr>
        <p:spPr>
          <a:xfrm>
            <a:off x="10169718" y="5609645"/>
            <a:ext cx="2022282" cy="1248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4056FED1-8C17-A747-9886-2416BD52F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434" y="2121078"/>
            <a:ext cx="10934053" cy="757638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 dirty="0"/>
              <a:t>Titel på presentationen</a:t>
            </a:r>
          </a:p>
        </p:txBody>
      </p:sp>
      <p:pic>
        <p:nvPicPr>
          <p:cNvPr id="5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6BEED4EB-C306-880B-6CBF-F40562BF9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3276" y="4678316"/>
            <a:ext cx="1985449" cy="11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E3EB138-ED4B-C64C-B133-68FB89CAA002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DAC72-91D7-F24D-A560-C536617DE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724372-13FC-99B8-E727-B51B3FD82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när du har lite längre textinnehåll. Dela gärna in i mindre stycken eller använd punktlista.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CCCCA4C-9ECA-0B00-AFBF-8F177D050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7316CB53-895D-7EAD-3620-14A88551F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1537A4-810C-E0A8-5336-3DD6B149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16A52EFF-3337-4422-F1F9-AC28386D2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E3EB138-ED4B-C64C-B133-68FB89CAA002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DAC72-91D7-F24D-A560-C536617DE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724372-13FC-99B8-E727-B51B3FD82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när du har lite längre textinnehåll. Dela gärna in i mindre stycken eller använd punktlista.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FC98B82-87AD-E936-887F-A795418CC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868C9141-FD40-483C-28D8-321D24CCC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BDC0D72-9E38-C494-A849-F3C8094C3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7" name="Bildobjekt 6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24BE40A5-FC2E-5463-4770-BF4DF8F1D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E3EB138-ED4B-C64C-B133-68FB89CAA002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DAC72-91D7-F24D-A560-C536617DE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724372-13FC-99B8-E727-B51B3FD82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när du har lite längre textinnehåll. Dela gärna in i mindre stycken eller använd punktlista.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B5841FC-DD5F-F4C1-FFE4-868022B40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5B33EFFD-88EF-EF87-8A93-83298A745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7FD638-8D85-4551-32B2-4CEB5806F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2542CE83-EF22-D319-8932-158DFA1E6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A4C76C-34D6-3C46-B4AC-E8F7AE59772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94588" y="1303338"/>
            <a:ext cx="4067175" cy="423703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Utrymme att placera grafik eller illustration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FAF70069-28F0-8EE3-64DE-F93F2FD04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4C84E66-6F2A-7E6B-3240-0AED808EB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6025E3-DFF2-CFCD-188D-38EBC7C2F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74BE9C-6C7A-224E-B84B-B458B66342B0}"/>
              </a:ext>
            </a:extLst>
          </p:cNvPr>
          <p:cNvSpPr/>
          <p:nvPr userDrawn="1"/>
        </p:nvSpPr>
        <p:spPr>
          <a:xfrm>
            <a:off x="8502315" y="0"/>
            <a:ext cx="368968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3CAEF-0779-954D-B332-2B2F064CE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327" y="788503"/>
            <a:ext cx="2839536" cy="4973657"/>
          </a:xfr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Använd denna yta för exempelvis fakta eller citat. 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15F3AE4-52D6-20F0-8FAE-7354E4FA1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EBB874F1-5EDC-5971-5DCB-760C33C26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24FCB4B-DB78-9E74-A56A-6924C50FD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7" name="Bildobjekt 6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0B954C47-3472-6FD5-3AA1-7F36D6F9F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74BE9C-6C7A-224E-B84B-B458B66342B0}"/>
              </a:ext>
            </a:extLst>
          </p:cNvPr>
          <p:cNvSpPr/>
          <p:nvPr userDrawn="1"/>
        </p:nvSpPr>
        <p:spPr>
          <a:xfrm>
            <a:off x="8502315" y="0"/>
            <a:ext cx="368968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3CAEF-0779-954D-B332-2B2F064CE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327" y="788503"/>
            <a:ext cx="2839536" cy="4973657"/>
          </a:xfr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Använd denna yta för exempelvis fakta eller citat. 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4AD0DEB-3E49-7957-65DB-CFA2F38C2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4C80A61-C24D-D0EF-75F1-2C0606815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BADE49-D589-1A1A-6DE1-0F7210870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7" name="Bildobjekt 6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CC627005-BDBA-36C8-734D-3E038776F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74BE9C-6C7A-224E-B84B-B458B66342B0}"/>
              </a:ext>
            </a:extLst>
          </p:cNvPr>
          <p:cNvSpPr/>
          <p:nvPr userDrawn="1"/>
        </p:nvSpPr>
        <p:spPr>
          <a:xfrm>
            <a:off x="8502315" y="0"/>
            <a:ext cx="368968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3CAEF-0779-954D-B332-2B2F064CE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327" y="788503"/>
            <a:ext cx="2839536" cy="4973657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Använd denna yta för exempelvis fakta eller citat. 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8DF255B-DF12-4018-5E39-290BB836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3E77C29-EBC7-15D3-08C6-C573A8D96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553A7EE-D8A1-0DD0-28EF-904CB3741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7" name="Bildobjekt 6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CB723328-58B5-42F0-EFBA-3D0867CDE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5" y="1303389"/>
            <a:ext cx="6111175" cy="13255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026" y="2704991"/>
            <a:ext cx="6111174" cy="2835275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600"/>
              </a:spcBef>
              <a:buNone/>
              <a:defRPr sz="24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74BE9C-6C7A-224E-B84B-B458B66342B0}"/>
              </a:ext>
            </a:extLst>
          </p:cNvPr>
          <p:cNvSpPr/>
          <p:nvPr userDrawn="1"/>
        </p:nvSpPr>
        <p:spPr>
          <a:xfrm>
            <a:off x="8502315" y="0"/>
            <a:ext cx="368968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D3CAEF-0779-954D-B332-2B2F064CE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327" y="788503"/>
            <a:ext cx="2839536" cy="4973657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Använd denna yta för exempelvis fakta eller citat. 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CA99BC37-5C8A-4162-9799-7D13238A7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2E850DB-FD06-906C-43EB-4DB323E4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4C1F66-44D1-D7AE-5C80-0E30E304D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7" name="Bildobjekt 6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61003182-701D-E4E4-FB81-EBC951DF2E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B0B7E257-D791-8144-AB21-A6A4E87D771A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/>
          <p:nvPr userDrawn="1"/>
        </p:nvCxnSpPr>
        <p:spPr>
          <a:xfrm>
            <a:off x="3858768" y="2340864"/>
            <a:ext cx="0" cy="1901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85B12E5-2BBF-A898-66CA-40D066E00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9057" y="2299715"/>
            <a:ext cx="6715379" cy="1943101"/>
          </a:xfrm>
        </p:spPr>
        <p:txBody>
          <a:bodyPr numCol="1"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då du har ett kortare textinnehåll. Det bör rymmas inom denna textruta. Dela gärna in i mindre stycken. </a:t>
            </a:r>
          </a:p>
          <a:p>
            <a:pPr lvl="0"/>
            <a:r>
              <a:rPr lang="sv-SE" dirty="0"/>
              <a:t>Rubriken läggs på 1-4 rader.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9B3827B-C0EC-E196-4892-C19BABF16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10EB8FEC-8185-44C0-50E2-DCB5B6450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83738C9-889B-CFB0-57C5-9615CCAE7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C1FAEF33-4FB7-D332-363A-B79160B87B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3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B0B7E257-D791-8144-AB21-A6A4E87D771A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/>
          <p:nvPr userDrawn="1"/>
        </p:nvCxnSpPr>
        <p:spPr>
          <a:xfrm>
            <a:off x="3858768" y="2340864"/>
            <a:ext cx="0" cy="1901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85B12E5-2BBF-A898-66CA-40D066E00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9057" y="2299715"/>
            <a:ext cx="6715379" cy="1943101"/>
          </a:xfrm>
        </p:spPr>
        <p:txBody>
          <a:bodyPr numCol="1"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då du har ett kortare textinnehåll. Det bör rymmas inom denna textruta. Dela gärna in i mindre stycken. </a:t>
            </a:r>
          </a:p>
          <a:p>
            <a:pPr lvl="0"/>
            <a:r>
              <a:rPr lang="sv-SE" dirty="0"/>
              <a:t>Rubriken läggs på 1-4 rader.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FB705E2-CE30-2112-FB17-C0E2ACA62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FA8921F3-D29D-649E-EB9B-55103D281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9CAEE4-19F0-5B43-EE5F-4246E61EB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5" name="Bildobjekt 4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8F8AC6B4-3C6B-1FBB-9396-F19C2F1CEE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2B8582D-0DBD-934B-B7C1-CB3975734316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876F81-4DF1-F68A-4CAC-80885172EB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435" y="2899692"/>
            <a:ext cx="10934052" cy="820544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7" name="Rubrik 13">
            <a:extLst>
              <a:ext uri="{FF2B5EF4-FFF2-40B4-BE49-F238E27FC236}">
                <a16:creationId xmlns:a16="http://schemas.microsoft.com/office/drawing/2014/main" id="{490EBF0D-F5A5-C854-8856-71245BE29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434" y="2121078"/>
            <a:ext cx="10934053" cy="757638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98399A-BB10-6BA2-65A3-05A7B222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1023" y="6025959"/>
            <a:ext cx="1778932" cy="177893"/>
          </a:xfrm>
          <a:prstGeom prst="rect">
            <a:avLst/>
          </a:prstGeom>
        </p:spPr>
      </p:pic>
      <p:pic>
        <p:nvPicPr>
          <p:cNvPr id="11" name="Bildobjekt 10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0E674E3C-3A2F-DFD3-A0B0-8067ADF72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819" y="4801567"/>
            <a:ext cx="1828361" cy="9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4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B0B7E257-D791-8144-AB21-A6A4E87D771A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/>
          <p:nvPr userDrawn="1"/>
        </p:nvCxnSpPr>
        <p:spPr>
          <a:xfrm>
            <a:off x="3858768" y="2340864"/>
            <a:ext cx="0" cy="19019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85B12E5-2BBF-A898-66CA-40D066E00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9057" y="2299715"/>
            <a:ext cx="6715379" cy="1943101"/>
          </a:xfrm>
        </p:spPr>
        <p:txBody>
          <a:bodyPr numCol="1"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då du har ett kortare textinnehåll. Det bör rymmas inom denna textruta. Dela gärna in i mindre stycken. </a:t>
            </a:r>
          </a:p>
          <a:p>
            <a:pPr lvl="0"/>
            <a:r>
              <a:rPr lang="sv-SE" dirty="0"/>
              <a:t>Rubriken läggs på 1-4 rader.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DC45894-AD9C-F4DC-0970-BF6F6CD07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1407FC46-8C55-6BCF-E864-95816D241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9184B9-A827-04E6-E307-EDF13CEB1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5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2D0E090D-7684-CEA5-FE2A-E69673D023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, korta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B0B7E257-D791-8144-AB21-A6A4E87D771A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21" y="2299715"/>
            <a:ext cx="2999232" cy="19019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ts val="36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/>
          <p:nvPr userDrawn="1"/>
        </p:nvCxnSpPr>
        <p:spPr>
          <a:xfrm>
            <a:off x="3858768" y="2340864"/>
            <a:ext cx="0" cy="19019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85B12E5-2BBF-A898-66CA-40D066E00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9057" y="2299715"/>
            <a:ext cx="6715379" cy="1943101"/>
          </a:xfrm>
        </p:spPr>
        <p:txBody>
          <a:bodyPr numCol="1" spcCol="360000" anchor="ctr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då du har ett kortare textinnehåll. Det bör rymmas inom denna textruta. Dela gärna in i mindre stycken. </a:t>
            </a:r>
          </a:p>
          <a:p>
            <a:pPr lvl="0"/>
            <a:r>
              <a:rPr lang="sv-SE" dirty="0"/>
              <a:t>Rubriken läggs på 1-4 rader.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DD7497A-BD02-E9D6-27EB-4B58D3E4D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C1D6A2B-54AA-F4F0-AC62-3D08A563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A22B4D7-39F2-1FD4-6B92-C0D8162B7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5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66059CC1-53B5-CA6A-1C2E-F3C7BA1E7E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stort utry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313" y="770793"/>
            <a:ext cx="2999232" cy="157921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000"/>
            </a:lvl1pPr>
          </a:lstStyle>
          <a:p>
            <a:r>
              <a:rPr lang="sv-SE" dirty="0"/>
              <a:t>Klicka här för att ändra rubrik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>
            <a:cxnSpLocks/>
          </p:cNvCxnSpPr>
          <p:nvPr userDrawn="1"/>
        </p:nvCxnSpPr>
        <p:spPr>
          <a:xfrm>
            <a:off x="3410712" y="777240"/>
            <a:ext cx="0" cy="530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03C71CD-4F28-1D85-ED2F-967B299E2B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11880" y="777240"/>
            <a:ext cx="7483749" cy="5305508"/>
          </a:xfrm>
        </p:spPr>
        <p:txBody>
          <a:bodyPr numCol="1" spcCol="360000" anchor="t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då du har lite mer innehåll. Ytan kan disponeras för text, illustrationer eller bilder.</a:t>
            </a:r>
          </a:p>
          <a:p>
            <a:pPr lvl="0"/>
            <a:r>
              <a:rPr lang="sv-SE" dirty="0"/>
              <a:t>Rubriken läggs på 1-4 rader. 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FE122B1D-6B86-CFC9-600D-8701C2482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7DA279E-B620-364E-9C1A-831A8958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7F64C9-1029-36D7-8284-CBE081B20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stort utry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313" y="770793"/>
            <a:ext cx="2999232" cy="157921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3600"/>
              </a:lnSpc>
              <a:defRPr sz="3000"/>
            </a:lvl1pPr>
          </a:lstStyle>
          <a:p>
            <a:r>
              <a:rPr lang="sv-SE" dirty="0"/>
              <a:t>Klicka här för att ändra rubrik</a:t>
            </a: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BE327A4F-FDF3-314B-A8B8-A8760834A450}"/>
              </a:ext>
            </a:extLst>
          </p:cNvPr>
          <p:cNvCxnSpPr>
            <a:cxnSpLocks/>
          </p:cNvCxnSpPr>
          <p:nvPr userDrawn="1"/>
        </p:nvCxnSpPr>
        <p:spPr>
          <a:xfrm>
            <a:off x="3410712" y="777240"/>
            <a:ext cx="0" cy="530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303C71CD-4F28-1D85-ED2F-967B299E2B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11880" y="777240"/>
            <a:ext cx="7483749" cy="5305508"/>
          </a:xfrm>
        </p:spPr>
        <p:txBody>
          <a:bodyPr numCol="1" spcCol="360000" anchor="t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då du har lite mer innehåll. Ytan kan disponeras för text, illustrationer eller bilder.</a:t>
            </a:r>
          </a:p>
          <a:p>
            <a:pPr lvl="0"/>
            <a:r>
              <a:rPr lang="sv-SE" dirty="0"/>
              <a:t>Rubriken läggs på 1-4 rader. 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43F192BB-39E1-8560-A165-B22DC4498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5FDA76D-0848-0C72-9487-4C0AA85A6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08AE48F-B382-A4A9-71F9-FD4EFC0F9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4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al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5A63FF8-7320-474A-8B0D-9A073AC52074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46EB565-1D27-E94B-BC2A-42623958E2D8}"/>
              </a:ext>
            </a:extLst>
          </p:cNvPr>
          <p:cNvSpPr/>
          <p:nvPr userDrawn="1"/>
        </p:nvSpPr>
        <p:spPr>
          <a:xfrm>
            <a:off x="798164" y="736169"/>
            <a:ext cx="10608590" cy="524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9A65E6-9F65-174A-BAAA-47AD45551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875655"/>
            <a:ext cx="3739895" cy="11085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/>
            </a:lvl1pPr>
          </a:lstStyle>
          <a:p>
            <a:r>
              <a:rPr lang="sv-SE" dirty="0"/>
              <a:t>Här finns plats för eventuell 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31F6A5B-9534-7940-B8AE-0C920F07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029199"/>
            <a:ext cx="5181599" cy="953147"/>
          </a:xfrm>
        </p:spPr>
        <p:txBody>
          <a:bodyPr anchor="t">
            <a:no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sv-SE" dirty="0"/>
              <a:t>Använd denna layout då du behöver maximal yta för texter, illustrationer och/eller bilder. Valfritt upplägg inom den vita rutan.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D253C12-14EC-8278-D4A8-F5C4D7DA9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AD384E3-1236-D759-827E-B4C3E4D32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BEEAB3-F708-0107-AE96-AD03A192D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5" name="Bildobjekt 4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29429B1B-16FA-5200-7137-0362E055B9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8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ACBAF0D-4365-9CCC-5C3E-6FA219BE0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216CBCD-44CD-6911-9E93-24DD74C6E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1F6817-A546-8319-5A46-9E81DFBC3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1CFA644-1155-2FFA-0A02-85E80B3E3BC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8D424F7-7415-C450-7E23-96FA97009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DE6AD7-0309-97A4-312B-D8663C4F6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DF0328-BF9A-7F9A-268D-472933ACF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10" name="Bildobjekt 9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A58028A0-6833-AC38-98F5-15D1F2439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5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1CFA644-1155-2FFA-0A02-85E80B3E3BC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50BB202-21DC-0AE4-5E37-CBB736627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51287F19-19FE-831F-5A7A-F61D03D0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B310B5F-6C7E-2151-C6DB-3EBDF6E9A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10" name="Bildobjekt 9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902B8C8B-B74F-8DFC-E35E-FEDEA4BBF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5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1CFA644-1155-2FFA-0A02-85E80B3E3BC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4F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3E5574-AA45-183B-414F-52AEF1381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E31EBF8-D8FB-AD79-5FA9-483F40A3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63B03FE-A2C1-7A3A-2325-011D9CAC5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10" name="Bildobjekt 9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B6975A1F-4887-6BD9-6192-3D9318E89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5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till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1CFA644-1155-2FFA-0A02-85E80B3E3BC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0006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0006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928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B3EBCFC-7DC8-8F44-BFD5-DE24D9F86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9E66E49-38C5-45E6-7972-08372D98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C37244E-95E0-F2F6-DAA5-8791B5D6A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10" name="Bildobjekt 9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E5F3414E-FF66-82DE-E827-9DF0C1DD1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–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DD383F1-07B0-9944-ACA3-4632D18B467E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07768"/>
            <a:ext cx="9838516" cy="13057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01568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Plats för </a:t>
            </a:r>
            <a:r>
              <a:rPr lang="en-US" dirty="0" err="1"/>
              <a:t>underrubrik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D2A201E-1E8C-51DB-87A6-CA23892B6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A0E4F28-D74F-2A88-4B13-01AE00A23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97094F-C51E-28E3-49AB-51527F989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9" name="Bildobjekt 8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3EFAD74A-8E11-C5CB-3FA8-08CCA7AD6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6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0E8017-D8AD-6B7E-1A90-B2BA0E9BF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95B5D2-F870-9A30-4667-C7FDBED08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610A29-35CD-2EAC-59A2-D8B712051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0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FB193E1-5C65-40CE-7093-198DCFFCEC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rgbClr val="E4F1F8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52159DCE-DEE1-69CD-E77E-6E21871D0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610C0CB-08AA-01E9-345F-2C82D7452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4F88A1-4C30-1D13-23EE-2FF91D945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8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FB193E1-5C65-40CE-7093-198DCFFCEC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rgbClr val="E4F1F8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1D68ACAE-6046-22FE-92C8-FC23C7F16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6C4BEC6-7515-279E-E9F1-925B6D446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608167-CEDE-ECDD-EF7C-6719684E5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7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FB193E1-5C65-40CE-7093-198DCFFCEC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4F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04BA5AA-78B1-DB02-CAB0-177012E48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90D5AE4-78A9-23FB-30B6-0762A0283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543A3B-0A9C-47E0-19BF-986DD363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48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till hög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FB193E1-5C65-40CE-7093-198DCFFCEC0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254" y="561054"/>
            <a:ext cx="4623337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C3A74346-AE40-CC40-9BED-E7CE7D92E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4" y="2212161"/>
            <a:ext cx="4623337" cy="3672301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1900"/>
              </a:lnSpc>
              <a:buNone/>
              <a:defRPr sz="1600"/>
            </a:lvl2pPr>
            <a:lvl3pPr marL="914400" indent="0">
              <a:lnSpc>
                <a:spcPts val="1900"/>
              </a:lnSpc>
              <a:buNone/>
              <a:defRPr sz="1600"/>
            </a:lvl3pPr>
            <a:lvl4pPr marL="1371600" indent="0">
              <a:lnSpc>
                <a:spcPts val="1900"/>
              </a:lnSpc>
              <a:buNone/>
              <a:defRPr sz="1600"/>
            </a:lvl4pPr>
            <a:lvl5pPr marL="1828800" indent="0">
              <a:lnSpc>
                <a:spcPts val="1900"/>
              </a:lnSpc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1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att placera en eller flera bilder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F2A66C3-2533-851C-EE98-360FE4771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C67F065-BD01-C94B-ED28-F404BCF2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FFAB41-82BE-FC41-B044-C96A7C09B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84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45456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A7B39A-CE05-3DF3-AB72-A9B57471F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E69774C-B685-20B0-EA92-811CB20D9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12DAD37-A9AB-2C97-ACF5-799388D0C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D51427C-6690-218E-1872-64256FC7137F}"/>
              </a:ext>
            </a:extLst>
          </p:cNvPr>
          <p:cNvSpPr/>
          <p:nvPr userDrawn="1"/>
        </p:nvSpPr>
        <p:spPr>
          <a:xfrm>
            <a:off x="4445456" y="0"/>
            <a:ext cx="77465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45456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36C0BCF-2338-B874-C734-35BB0CF92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B0B902D-F793-DADD-529E-8C6600F6B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0FD970A-B70F-45B9-2760-B5A55319D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9" name="Bildobjekt 8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1DA8C80E-2CB6-134B-D78F-DFD70EFE3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7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D51427C-6690-218E-1872-64256FC7137F}"/>
              </a:ext>
            </a:extLst>
          </p:cNvPr>
          <p:cNvSpPr/>
          <p:nvPr userDrawn="1"/>
        </p:nvSpPr>
        <p:spPr>
          <a:xfrm>
            <a:off x="4445456" y="0"/>
            <a:ext cx="77465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45456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67ED00-A6A9-BD7B-C841-257FE4FDF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6CD3C9E7-BCF9-0973-5CE6-91F25CFD9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CAFA937-F6CE-9526-04A0-B20DAC998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9" name="Bildobjekt 8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D6111194-BA39-2BD8-25F3-65F03AD2C2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7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D51427C-6690-218E-1872-64256FC7137F}"/>
              </a:ext>
            </a:extLst>
          </p:cNvPr>
          <p:cNvSpPr/>
          <p:nvPr userDrawn="1"/>
        </p:nvSpPr>
        <p:spPr>
          <a:xfrm>
            <a:off x="4445456" y="0"/>
            <a:ext cx="77465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45456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DD62CF-7F48-1FB1-04ED-E716D8CF6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9F50D65E-E59D-CF32-C379-930FB7F9C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282BCD-6BCF-7AAB-4BD7-A8FEDA0CB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9" name="Bildobjekt 8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FFDD9DD3-B65E-494D-965D-8C2774A594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7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D51427C-6690-218E-1872-64256FC7137F}"/>
              </a:ext>
            </a:extLst>
          </p:cNvPr>
          <p:cNvSpPr/>
          <p:nvPr userDrawn="1"/>
        </p:nvSpPr>
        <p:spPr>
          <a:xfrm>
            <a:off x="4445456" y="0"/>
            <a:ext cx="77465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45456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D6A82E-199A-F7C4-A230-47F882BFD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DA636FE0-C14F-7635-169A-3FE82E836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56BD619-6871-0C1D-A8E3-BA251E80F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  <p:pic>
        <p:nvPicPr>
          <p:cNvPr id="9" name="Bildobjekt 8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EC39FA60-8046-9C7A-29A2-7A88B6449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– 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DD383F1-07B0-9944-ACA3-4632D18B467E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07768"/>
            <a:ext cx="9838516" cy="130573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01568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Plats för </a:t>
            </a:r>
            <a:r>
              <a:rPr lang="en-US" dirty="0" err="1"/>
              <a:t>underrubrik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0CF37BE8-56D6-C81D-FF60-0FB96F24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E2CDF77-7B81-E856-BC31-431F57A65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46345A-D0BD-F611-34DA-7F769562A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8" name="Bildobjekt 7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4D75610F-D36A-C2E9-A392-02225223B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1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6544" y="0"/>
            <a:ext cx="4445456" cy="6858000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/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708FFD7-725A-9246-3A46-37CE47D2B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249D1BA-77ED-DD4E-001C-C7AB9AAC3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01B9D7F-016A-C963-1301-74BEDDA3B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7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2F004CB-944A-C118-47ED-FE0C32CFB788}"/>
              </a:ext>
            </a:extLst>
          </p:cNvPr>
          <p:cNvSpPr/>
          <p:nvPr userDrawn="1"/>
        </p:nvSpPr>
        <p:spPr>
          <a:xfrm>
            <a:off x="0" y="0"/>
            <a:ext cx="77465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28A4EC5-AB87-89D0-6288-96CCC05A8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5D82B26-DFDF-9946-9D5E-599A3D413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84E2EC-CB83-F94B-B502-13D50D006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0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2F004CB-944A-C118-47ED-FE0C32CFB788}"/>
              </a:ext>
            </a:extLst>
          </p:cNvPr>
          <p:cNvSpPr/>
          <p:nvPr userDrawn="1"/>
        </p:nvSpPr>
        <p:spPr>
          <a:xfrm>
            <a:off x="0" y="0"/>
            <a:ext cx="77465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A01CA37-97B6-C22C-3B16-671D1B1C9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DD734FD-D9DB-4C69-97B3-5FA10ED48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980AC4-F23B-1C94-02B2-35F676FED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7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2F004CB-944A-C118-47ED-FE0C32CFB788}"/>
              </a:ext>
            </a:extLst>
          </p:cNvPr>
          <p:cNvSpPr/>
          <p:nvPr userDrawn="1"/>
        </p:nvSpPr>
        <p:spPr>
          <a:xfrm>
            <a:off x="0" y="0"/>
            <a:ext cx="77465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BC1B11E-BDD7-5975-DDDD-FDB916CB7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5810FB2-DF26-849D-E9D3-866765EA0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88A839-71B5-E565-80E0-F60A35ADD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5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l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2F004CB-944A-C118-47ED-FE0C32CFB788}"/>
              </a:ext>
            </a:extLst>
          </p:cNvPr>
          <p:cNvSpPr/>
          <p:nvPr userDrawn="1"/>
        </p:nvSpPr>
        <p:spPr>
          <a:xfrm>
            <a:off x="0" y="0"/>
            <a:ext cx="77465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02E8DF6-910E-7F4A-9A3B-72ACCCBF2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371" y="555882"/>
            <a:ext cx="6035039" cy="155957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A7C9565-218B-3E45-9165-30E71D9B39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46544" y="0"/>
            <a:ext cx="4445456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1B5645-118A-8C4F-B21D-773A6A8D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371" y="2212161"/>
            <a:ext cx="6035040" cy="3680639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lnSpc>
                <a:spcPts val="2100"/>
              </a:lnSpc>
              <a:spcBef>
                <a:spcPts val="600"/>
              </a:spcBef>
              <a:buNone/>
              <a:defRPr sz="1600"/>
            </a:lvl2pPr>
            <a:lvl3pPr marL="914400" indent="0">
              <a:lnSpc>
                <a:spcPts val="2100"/>
              </a:lnSpc>
              <a:spcBef>
                <a:spcPts val="600"/>
              </a:spcBef>
              <a:buNone/>
              <a:defRPr sz="1600"/>
            </a:lvl3pPr>
            <a:lvl4pPr marL="1371600" indent="0">
              <a:lnSpc>
                <a:spcPts val="2100"/>
              </a:lnSpc>
              <a:spcBef>
                <a:spcPts val="600"/>
              </a:spcBef>
              <a:buNone/>
              <a:defRPr sz="1600"/>
            </a:lvl4pPr>
            <a:lvl5pPr marL="1828800" indent="0">
              <a:lnSpc>
                <a:spcPts val="2100"/>
              </a:lnSpc>
              <a:spcBef>
                <a:spcPts val="600"/>
              </a:spcBef>
              <a:buNone/>
              <a:defRPr sz="1600"/>
            </a:lvl5pPr>
          </a:lstStyle>
          <a:p>
            <a:pPr lvl="0"/>
            <a:r>
              <a:rPr lang="sv-SE" dirty="0"/>
              <a:t>Klicka här för att lägga till text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29FF9DD-7FBD-1125-D8D9-BA1DC458D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2924F12-01B4-83B9-43C4-67B5EF187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ED6ECE-861D-FB7D-A82E-97F3D3B97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9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415F153-5CF4-1E44-0EC4-A83F388ADD9A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15A167D-4062-764A-99D1-0515AA4F89C3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7B1BF28-2C1D-7E4D-BF88-C48F77BB8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5600" y="457406"/>
            <a:ext cx="9109264" cy="512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Plats för eventuell rubrik</a:t>
            </a:r>
          </a:p>
        </p:txBody>
      </p: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3AEE24D0-7E70-9842-BD18-4648812A105C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724939" y="970279"/>
            <a:ext cx="8742122" cy="49174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film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90CAC8EC-4202-E4C2-2C82-40226E91B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7E4362-B0F7-E7A7-51B3-658D3209E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FCBF3F-A3E3-995F-3F09-A4F9BD2FC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8" name="Bildobjekt 7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BB26A153-DE47-F33F-58D4-30C1F641F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1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+ textbox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357790-B0C3-8B4A-90BC-F70061FC42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Plats för utfallande bild. Markera denna bildruta &gt; Välj Infoga i menyn &gt; Bild /Bild från fil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6A5C5D23-9069-8448-9230-FAE8D0F75AE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91897" y="2069023"/>
            <a:ext cx="6588125" cy="3693137"/>
          </a:xfrm>
          <a:solidFill>
            <a:schemeClr val="bg1">
              <a:alpha val="90000"/>
            </a:schemeClr>
          </a:solidFill>
        </p:spPr>
        <p:txBody>
          <a:bodyPr lIns="432000" tIns="46800" rIns="432000" bIns="43200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text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B803FC9-89D0-614B-AEFD-2E0FB008E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98" y="1085654"/>
            <a:ext cx="6588124" cy="9833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468000" tIns="396000" rIns="360000" bIns="46800" anchor="t"/>
          <a:lstStyle>
            <a:lvl1pPr>
              <a:defRPr sz="3200"/>
            </a:lvl1pPr>
          </a:lstStyle>
          <a:p>
            <a:r>
              <a:rPr lang="sv-SE" dirty="0"/>
              <a:t>Ange kort rubrik här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C4A64D8-E372-CF15-B229-94933716F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6D6FF2A-CBCE-43DE-337A-684954613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22B95D2-8AAC-115E-6993-D17FF3915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7" name="Bildobjekt 6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E6C11872-2F14-BE44-7AA2-DDDE724F63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5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+ textbox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357790-B0C3-8B4A-90BC-F70061FC42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Plats för utfallande bild. Markera denna bildruta &gt; Välj Infoga i menyn &gt; Bild /Bild från fil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F9093E01-A42C-2546-9484-C9B3D560212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13563" y="2069023"/>
            <a:ext cx="6588125" cy="3693137"/>
          </a:xfrm>
          <a:solidFill>
            <a:schemeClr val="bg1">
              <a:alpha val="90000"/>
            </a:schemeClr>
          </a:solidFill>
        </p:spPr>
        <p:txBody>
          <a:bodyPr lIns="432000" tIns="46800" rIns="432000" bIns="432000"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lägga till text</a:t>
            </a:r>
          </a:p>
        </p:txBody>
      </p:sp>
      <p:sp>
        <p:nvSpPr>
          <p:cNvPr id="12" name="Rubrik 4">
            <a:extLst>
              <a:ext uri="{FF2B5EF4-FFF2-40B4-BE49-F238E27FC236}">
                <a16:creationId xmlns:a16="http://schemas.microsoft.com/office/drawing/2014/main" id="{1F2B703C-4ED8-A846-8640-1BE6DE8D3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563" y="1085654"/>
            <a:ext cx="6588124" cy="98336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468000" tIns="396000" rIns="360000" bIns="46800" anchor="t"/>
          <a:lstStyle>
            <a:lvl1pPr>
              <a:defRPr sz="3200"/>
            </a:lvl1pPr>
          </a:lstStyle>
          <a:p>
            <a:r>
              <a:rPr lang="sv-SE" dirty="0"/>
              <a:t>Ange kort rubrik här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5FFE3A1-9B39-AE88-9C86-B5EB18CCC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F6D0D39E-C3CF-F3D1-A408-2033F1169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E33446-5FF9-B0AC-AF90-05AEF4E0D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6" name="Bildobjekt 5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40B60108-4337-F6CC-F328-224EB6F9B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7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2B8582D-0DBD-934B-B7C1-CB3975734316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4D9737F-E285-1D6F-4D89-397BB802F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1631"/>
            <a:ext cx="12192000" cy="1642138"/>
          </a:xfrm>
        </p:spPr>
        <p:txBody>
          <a:bodyPr>
            <a:normAutofit lnSpcReduction="10000"/>
          </a:bodyPr>
          <a:lstStyle>
            <a:lvl1pPr marL="0" indent="0">
              <a:lnSpc>
                <a:spcPct val="110000"/>
              </a:lnSpc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F42C2E-5889-00E7-1275-E3926BCCC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1023" y="6025959"/>
            <a:ext cx="1778932" cy="177893"/>
          </a:xfrm>
          <a:prstGeom prst="rect">
            <a:avLst/>
          </a:prstGeom>
        </p:spPr>
      </p:pic>
      <p:pic>
        <p:nvPicPr>
          <p:cNvPr id="4" name="Bildobjekt 3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96164C75-97C1-2D50-422C-DA147DFA0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819" y="4801567"/>
            <a:ext cx="1828361" cy="9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61268-21CF-9FAB-7ED9-66B9D2431770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62014"/>
            <a:ext cx="9838516" cy="12514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Plats för underrubrik. Justera till vit text om bilden kräver.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DB7E0C74-BD21-A174-99BC-030228910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4D9DA46F-5A2A-D185-0F7E-C3B595C41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83247D-BB88-4AAC-B0F3-131CBDB93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12" name="Bildobjekt 11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F59D6E29-4326-EEF6-C42A-3435AAA8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0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61268-21CF-9FAB-7ED9-66B9D2431770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62014"/>
            <a:ext cx="9838516" cy="12514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Plats för underrubrik. Justera till vit text om bilden kräver.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9287A6B-4BF4-D5B4-AC6D-31B990C30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F02139AA-8737-132B-F408-75232EEB1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325A47-24CC-0C09-E2D3-BC2755CD1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8" name="Bildobjekt 7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EFEF310B-271D-2821-2FC0-16BE69DE8D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–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D99496F-BFBA-8E4D-9B41-5928FFDA9E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Plats för utfallande bild. Markera denna bildruta &gt; Välj Infoga i menyn &gt; Bild /Bild från fil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BF734-C978-214F-A95D-52A2AFCE5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2162014"/>
            <a:ext cx="9838516" cy="125148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87B519-5C0B-F645-8FC3-DD9D475F47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3429000"/>
            <a:ext cx="9838516" cy="1500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Plats för underrubrik. Justera till vit text om bilden kräver.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24A3831-DA6D-13C8-11FF-B2861EE8B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532" y="6427858"/>
            <a:ext cx="1458404" cy="145840"/>
          </a:xfrm>
          <a:prstGeom prst="rect">
            <a:avLst/>
          </a:prstGeom>
        </p:spPr>
      </p:pic>
      <p:pic>
        <p:nvPicPr>
          <p:cNvPr id="8" name="Bildobjekt 7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B533305B-AE87-245D-2305-83FFD91376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i 2-spalt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B3314F-6D95-AA46-9CF0-AC5F39733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040607"/>
            <a:ext cx="9470598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1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1C2282E-63EE-9843-D2DF-C7DF894F7F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när du har lite längre textinnehåll. Dela gärna in i mindre stycken eller använd punktlista.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3E360BC-8289-8726-1700-2D7C384A6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EBBB9BA3-F13E-401C-22E3-6EF156E8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B11B078-A1C1-8061-62A1-13DEEC385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182" y="6428020"/>
            <a:ext cx="1466187" cy="1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2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ext i 2-spal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E3EB138-ED4B-C64C-B133-68FB89CAA002}"/>
              </a:ext>
            </a:extLst>
          </p:cNvPr>
          <p:cNvSpPr/>
          <p:nvPr userDrawn="1"/>
        </p:nvSpPr>
        <p:spPr>
          <a:xfrm>
            <a:off x="200527" y="180975"/>
            <a:ext cx="11798968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DAC72-91D7-F24D-A560-C536617DE1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026" y="1125400"/>
            <a:ext cx="9470598" cy="150764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724372-13FC-99B8-E727-B51B3FD828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4026" y="2688609"/>
            <a:ext cx="9838516" cy="2902424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5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Använd denna layout när du har lite längre textinnehåll. Dela gärna in i mindre stycken eller använd punktlista.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C4A6D923-2B10-BF75-228C-652787A6C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C831C268-3653-3918-B735-C7033E06F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314DAD4-F41B-1106-5787-9E96D1170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151" y="6430378"/>
            <a:ext cx="1458404" cy="145840"/>
          </a:xfrm>
          <a:prstGeom prst="rect">
            <a:avLst/>
          </a:prstGeom>
        </p:spPr>
      </p:pic>
      <p:pic>
        <p:nvPicPr>
          <p:cNvPr id="6" name="Bildobjekt 5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859CCE22-26EC-4C7F-CDE2-CE0A9D48F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FBAA5E-5AE7-D847-8893-018320F2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45777"/>
            <a:ext cx="10515600" cy="2460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22092422-6FF5-D84B-A63A-40066B776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251" y="6045758"/>
            <a:ext cx="2461228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1E2A51A8-D5FA-8A4D-BCA4-89F5F0061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51" y="6179004"/>
            <a:ext cx="519941" cy="168759"/>
          </a:xfrm>
          <a:prstGeom prst="rect">
            <a:avLst/>
          </a:prstGeom>
        </p:spPr>
        <p:txBody>
          <a:bodyPr/>
          <a:lstStyle>
            <a:lvl1pPr algn="l">
              <a:defRPr sz="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58F947-193A-8A47-BB37-3D778A6EE5C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rubrik 3">
            <a:extLst>
              <a:ext uri="{FF2B5EF4-FFF2-40B4-BE49-F238E27FC236}">
                <a16:creationId xmlns:a16="http://schemas.microsoft.com/office/drawing/2014/main" id="{6C0F44F8-38D8-1DDE-F58E-C8E9BEBA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 descr="En bild som visar skärmbild, Grafik, mönster, design&#10;&#10;Automatiskt genererad beskrivning">
            <a:extLst>
              <a:ext uri="{FF2B5EF4-FFF2-40B4-BE49-F238E27FC236}">
                <a16:creationId xmlns:a16="http://schemas.microsoft.com/office/drawing/2014/main" id="{DE0E02FF-9CF9-3D26-BAC0-9EE9C6A07B72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11023158" y="6080125"/>
            <a:ext cx="851926" cy="4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51" r:id="rId3"/>
    <p:sldLayoutId id="2147483696" r:id="rId4"/>
    <p:sldLayoutId id="2147483676" r:id="rId5"/>
    <p:sldLayoutId id="2147483697" r:id="rId6"/>
    <p:sldLayoutId id="2147483659" r:id="rId7"/>
    <p:sldLayoutId id="2147483656" r:id="rId8"/>
    <p:sldLayoutId id="2147483678" r:id="rId9"/>
    <p:sldLayoutId id="2147483679" r:id="rId10"/>
    <p:sldLayoutId id="2147483650" r:id="rId11"/>
    <p:sldLayoutId id="2147483677" r:id="rId12"/>
    <p:sldLayoutId id="2147483654" r:id="rId13"/>
    <p:sldLayoutId id="2147483699" r:id="rId14"/>
    <p:sldLayoutId id="2147483701" r:id="rId15"/>
    <p:sldLayoutId id="2147483660" r:id="rId16"/>
    <p:sldLayoutId id="2147483700" r:id="rId17"/>
    <p:sldLayoutId id="2147483664" r:id="rId18"/>
    <p:sldLayoutId id="2147483684" r:id="rId19"/>
    <p:sldLayoutId id="2147483682" r:id="rId20"/>
    <p:sldLayoutId id="2147483685" r:id="rId21"/>
    <p:sldLayoutId id="2147483665" r:id="rId22"/>
    <p:sldLayoutId id="2147483698" r:id="rId23"/>
    <p:sldLayoutId id="2147483666" r:id="rId24"/>
    <p:sldLayoutId id="2147483686" r:id="rId25"/>
    <p:sldLayoutId id="2147483670" r:id="rId26"/>
    <p:sldLayoutId id="2147483680" r:id="rId27"/>
    <p:sldLayoutId id="2147483674" r:id="rId28"/>
    <p:sldLayoutId id="2147483672" r:id="rId29"/>
    <p:sldLayoutId id="2147483687" r:id="rId30"/>
    <p:sldLayoutId id="2147483681" r:id="rId31"/>
    <p:sldLayoutId id="2147483675" r:id="rId32"/>
    <p:sldLayoutId id="2147483673" r:id="rId33"/>
    <p:sldLayoutId id="2147483671" r:id="rId34"/>
    <p:sldLayoutId id="2147483658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68" r:id="rId41"/>
    <p:sldLayoutId id="2147483693" r:id="rId42"/>
    <p:sldLayoutId id="2147483695" r:id="rId43"/>
    <p:sldLayoutId id="2147483694" r:id="rId44"/>
    <p:sldLayoutId id="2147483663" r:id="rId45"/>
    <p:sldLayoutId id="2147483657" r:id="rId46"/>
    <p:sldLayoutId id="2147483669" r:id="rId47"/>
    <p:sldLayoutId id="2147483661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5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5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5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5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5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About</a:t>
            </a:r>
            <a:r>
              <a:rPr lang="sv-SE" dirty="0">
                <a:solidFill>
                  <a:schemeClr val="bg1"/>
                </a:solidFill>
              </a:rPr>
              <a:t> the survey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D4DDE9-C473-EF92-2F44-7F455DE81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>
                <a:solidFill>
                  <a:schemeClr val="bg1"/>
                </a:solidFill>
              </a:rPr>
              <a:t>26 januari - 21 februari 2024</a:t>
            </a:r>
          </a:p>
        </p:txBody>
      </p:sp>
    </p:spTree>
    <p:extLst>
      <p:ext uri="{BB962C8B-B14F-4D97-AF65-F5344CB8AC3E}">
        <p14:creationId xmlns:p14="http://schemas.microsoft.com/office/powerpoint/2010/main" val="50627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Comments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 Research </a:t>
            </a:r>
            <a:r>
              <a:rPr lang="sv-SE" dirty="0" err="1"/>
              <a:t>programme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832993"/>
            <a:ext cx="6715379" cy="568755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Improve introduction to research studies, including information about support for doctoral students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Too much reporting about what you do, takes time from studies and performing research (e.g. ISP)  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a PhD student there is far too much time spent reporting the status of things than actually working on technical subjects, learning how to communicate them and improve.”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Common structures</a:t>
            </a:r>
          </a:p>
          <a:p>
            <a:pPr>
              <a:spcAft>
                <a:spcPts val="6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guidelines, structures and routines, that all supervisors and involved positions are up to date and agree on! “</a:t>
            </a:r>
            <a:endParaRPr lang="sv-SE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7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Comments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 Research </a:t>
            </a:r>
            <a:r>
              <a:rPr lang="sv-SE" dirty="0" err="1"/>
              <a:t>programme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228" y="1203107"/>
            <a:ext cx="6715379" cy="379343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1800" dirty="0"/>
              <a:t>Opinions about courses : both praise and critique. </a:t>
            </a:r>
          </a:p>
          <a:p>
            <a:pPr>
              <a:spcAft>
                <a:spcPts val="6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myself feel that /…/ we at University West study more courses than they do at other institutions of higher learning”.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attention should be paid to enhance the PHD courses and align them with the needed skills for research, publication, proposal writing, etc.”</a:t>
            </a:r>
          </a:p>
          <a:p>
            <a:pPr>
              <a:spcAft>
                <a:spcPts val="6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Support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doctoral</a:t>
            </a:r>
            <a:r>
              <a:rPr lang="sv-SE" dirty="0"/>
              <a:t> students </a:t>
            </a:r>
          </a:p>
        </p:txBody>
      </p:sp>
    </p:spTree>
    <p:extLst>
      <p:ext uri="{BB962C8B-B14F-4D97-AF65-F5344CB8AC3E}">
        <p14:creationId xmlns:p14="http://schemas.microsoft.com/office/powerpoint/2010/main" val="48992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9CFCB0-059D-1EA8-CDBA-FD20BF7A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28" y="0"/>
            <a:ext cx="4623337" cy="1559571"/>
          </a:xfrm>
        </p:spPr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EC27CE-06ED-CBB1-3C6C-932BE0133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704" y="1663207"/>
            <a:ext cx="5279253" cy="4440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Similar pattern as 2022 except for the Student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Most satisfied with work office (3,8) and library services (4,3)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Least satisfied with Health Care services </a:t>
            </a:r>
            <a:r>
              <a:rPr lang="en-GB" sz="1800"/>
              <a:t>(2,6 </a:t>
            </a:r>
            <a:r>
              <a:rPr lang="en-GB" sz="1800" dirty="0"/>
              <a:t>few answers) and Study – and career counselling (2,8)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Satisfaction with Student Union has decreased most (from 3,9 to 3,2)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Women less satisfied than 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International students more satisfied than domestic</a:t>
            </a:r>
          </a:p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FFDA06CF-9FC5-3D0B-30B1-894D1731A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017" y="6084710"/>
            <a:ext cx="836940" cy="454339"/>
          </a:xfrm>
          <a:prstGeom prst="rect">
            <a:avLst/>
          </a:prstGeom>
        </p:spPr>
      </p:pic>
      <p:pic>
        <p:nvPicPr>
          <p:cNvPr id="10" name="Platshållare för bild 9" descr="En bild som visar inomhus, dator, möbler, vägg&#10;&#10;Automatiskt genererad beskrivning">
            <a:extLst>
              <a:ext uri="{FF2B5EF4-FFF2-40B4-BE49-F238E27FC236}">
                <a16:creationId xmlns:a16="http://schemas.microsoft.com/office/drawing/2014/main" id="{7A962CA7-226E-CEE7-9EB8-92CAA68AA5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0362" r="2036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4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comments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5"/>
            <a:ext cx="6715379" cy="35052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Lack of knowledge about some of the support functions (e.g. GIO and Study- and career counselling)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Digital infrastructure: Works well for general things - but lack of support and competence about software needed for research. 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“Concerning the digital support and university's supply on programs that are necessary for research studies, it is limited.” 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advised to use free software to transcribe sensitive research is, to put it mildly, outrageous”</a:t>
            </a:r>
          </a:p>
        </p:txBody>
      </p:sp>
    </p:spTree>
    <p:extLst>
      <p:ext uri="{BB962C8B-B14F-4D97-AF65-F5344CB8AC3E}">
        <p14:creationId xmlns:p14="http://schemas.microsoft.com/office/powerpoint/2010/main" val="396976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Study</a:t>
            </a:r>
            <a:r>
              <a:rPr lang="sv-SE" dirty="0"/>
              <a:t> situation</a:t>
            </a:r>
          </a:p>
        </p:txBody>
      </p:sp>
    </p:spTree>
    <p:extLst>
      <p:ext uri="{BB962C8B-B14F-4D97-AF65-F5344CB8AC3E}">
        <p14:creationId xmlns:p14="http://schemas.microsoft.com/office/powerpoint/2010/main" val="165145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90" y="70427"/>
            <a:ext cx="9470598" cy="1600200"/>
          </a:xfrm>
        </p:spPr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4647C9A-A3C4-83A3-BA6F-820413FFFF86}"/>
              </a:ext>
            </a:extLst>
          </p:cNvPr>
          <p:cNvSpPr txBox="1"/>
          <p:nvPr/>
        </p:nvSpPr>
        <p:spPr>
          <a:xfrm>
            <a:off x="897675" y="2044005"/>
            <a:ext cx="77824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Similar pattern as 2022.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Results indicates that the study situation is good for most students, but that there are students who experience problems.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is most disagreement about </a:t>
            </a:r>
            <a:r>
              <a:rPr lang="en-GB" i="1" dirty="0"/>
              <a:t>funding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sz="1800" b="0" i="1" u="none" strike="noStrike" baseline="0" dirty="0">
                <a:latin typeface="ArialMT"/>
              </a:rPr>
              <a:t>guidance</a:t>
            </a:r>
            <a:r>
              <a:rPr lang="en-GB" i="1" dirty="0">
                <a:latin typeface="ArialMT"/>
              </a:rPr>
              <a:t>/</a:t>
            </a:r>
            <a:r>
              <a:rPr lang="en-GB" sz="1800" b="0" i="1" u="none" strike="noStrike" baseline="0" dirty="0">
                <a:latin typeface="ArialMT"/>
              </a:rPr>
              <a:t>advice concerning future career options</a:t>
            </a:r>
            <a:r>
              <a:rPr lang="en-GB" sz="1800" b="0" i="0" u="none" strike="noStrike" baseline="0" dirty="0">
                <a:latin typeface="ArialMT"/>
              </a:rPr>
              <a:t>. 28 percent do not think they have enough funding for activities, and 31 percent do not think they get guidance about future career options.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52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16" y="70427"/>
            <a:ext cx="9470598" cy="1600200"/>
          </a:xfrm>
        </p:spPr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differences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4647C9A-A3C4-83A3-BA6F-820413FFFF86}"/>
              </a:ext>
            </a:extLst>
          </p:cNvPr>
          <p:cNvSpPr txBox="1"/>
          <p:nvPr/>
        </p:nvSpPr>
        <p:spPr>
          <a:xfrm>
            <a:off x="897675" y="2068569"/>
            <a:ext cx="79614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>
                <a:latin typeface="ArialMT"/>
              </a:rPr>
              <a:t>Women</a:t>
            </a:r>
            <a:r>
              <a:rPr lang="en-GB" sz="1800" b="0" i="0" u="none" strike="noStrike" baseline="0" dirty="0">
                <a:latin typeface="ArialMT"/>
              </a:rPr>
              <a:t> to a lesser extent feel as a part of a research group and </a:t>
            </a:r>
            <a:r>
              <a:rPr lang="en-GB" dirty="0">
                <a:latin typeface="ArialMT"/>
              </a:rPr>
              <a:t>to a lesser extent </a:t>
            </a:r>
            <a:r>
              <a:rPr lang="en-GB" sz="1800" b="0" i="0" u="none" strike="noStrike" baseline="0" dirty="0">
                <a:latin typeface="ArialMT"/>
              </a:rPr>
              <a:t>think that they receive </a:t>
            </a:r>
            <a:r>
              <a:rPr lang="sv-SE" sz="1800" b="0" i="0" u="none" strike="noStrike" baseline="0" dirty="0" err="1">
                <a:latin typeface="ArialMT"/>
              </a:rPr>
              <a:t>guidance</a:t>
            </a:r>
            <a:r>
              <a:rPr lang="sv-SE" dirty="0">
                <a:latin typeface="ArialMT"/>
              </a:rPr>
              <a:t> </a:t>
            </a:r>
            <a:r>
              <a:rPr lang="en-US" sz="1800" b="0" i="0" u="none" strike="noStrike" baseline="0" dirty="0">
                <a:latin typeface="ArialMT"/>
              </a:rPr>
              <a:t>concerning future career options, but they are more positive to the social climate in the </a:t>
            </a:r>
            <a:r>
              <a:rPr lang="en-US" sz="1800" b="0" i="0" u="none" strike="noStrike" baseline="0" dirty="0" err="1">
                <a:latin typeface="ArialMT"/>
              </a:rPr>
              <a:t>programme</a:t>
            </a:r>
            <a:r>
              <a:rPr lang="en-US" sz="1800" b="0" i="0" u="none" strike="noStrike" baseline="0" dirty="0">
                <a:latin typeface="ArialMT"/>
              </a:rPr>
              <a:t> than men.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MT"/>
              </a:rPr>
              <a:t>International students </a:t>
            </a:r>
            <a:r>
              <a:rPr lang="en-US" dirty="0">
                <a:latin typeface="ArialMT"/>
              </a:rPr>
              <a:t>feel more as part of a community in their research study </a:t>
            </a:r>
            <a:r>
              <a:rPr lang="en-US" dirty="0" err="1">
                <a:latin typeface="ArialMT"/>
              </a:rPr>
              <a:t>programme</a:t>
            </a:r>
            <a:r>
              <a:rPr lang="en-US" dirty="0">
                <a:latin typeface="ArialMT"/>
              </a:rPr>
              <a:t> and research group.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MT"/>
              </a:rPr>
              <a:t>External doctoral students </a:t>
            </a:r>
            <a:r>
              <a:rPr lang="en-US" dirty="0">
                <a:latin typeface="ArialMT"/>
              </a:rPr>
              <a:t>experience more conflict between their doctoral studies and private life, but at the same time to a higher extent see their total workload as reasonable.</a:t>
            </a:r>
            <a:endParaRPr lang="en-GB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0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comments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4"/>
            <a:ext cx="6715379" cy="462074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Funding for activities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Scarce at the end of studies 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Inequalities between students in funded research projects and students with their own PhD-project.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 balance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describe how they try to balance between work/studies and private life. 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student describes norms about research as a vocation which needs all attention, day and night. 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4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Departmental</a:t>
            </a:r>
            <a:r>
              <a:rPr lang="sv-SE" dirty="0"/>
              <a:t> </a:t>
            </a:r>
            <a:r>
              <a:rPr lang="sv-SE" dirty="0" err="1"/>
              <a:t>duties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914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77D77-D96C-D951-5EF5-C14F9C4F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308844-7022-A169-19EC-D28CB20FA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0" y="777240"/>
            <a:ext cx="7638011" cy="482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About the study environment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Investigating the study environment of doctoral students. 
Part of the quality assurance system for education.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Two-year</a:t>
            </a:r>
            <a:r>
              <a:rPr lang="sv-SE" dirty="0"/>
              <a:t> </a:t>
            </a:r>
            <a:r>
              <a:rPr lang="sv-SE" dirty="0" err="1"/>
              <a:t>cycle</a:t>
            </a:r>
            <a:endParaRPr lang="sv-S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spcAft>
                <a:spcPts val="600"/>
              </a:spcAft>
            </a:pPr>
            <a:r>
              <a:rPr lang="sv-SE" b="1" dirty="0" err="1"/>
              <a:t>News</a:t>
            </a:r>
            <a:r>
              <a:rPr lang="sv-SE" b="1" dirty="0"/>
              <a:t> 2024</a:t>
            </a:r>
            <a:endParaRPr lang="en-GB" i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Externally employed doctoral students participate.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/>
              <a:t>Questions to employed doctoral students</a:t>
            </a:r>
            <a:r>
              <a:rPr lang="en-GB" dirty="0"/>
              <a:t>: a new section with questions, some adjustments of other questions.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i="1" dirty="0" err="1"/>
              <a:t>Carreer</a:t>
            </a:r>
            <a:r>
              <a:rPr lang="en-GB" i="1" dirty="0"/>
              <a:t> plans</a:t>
            </a:r>
            <a:r>
              <a:rPr lang="en-GB" dirty="0"/>
              <a:t>: a new section. </a:t>
            </a:r>
          </a:p>
        </p:txBody>
      </p:sp>
    </p:spTree>
    <p:extLst>
      <p:ext uri="{BB962C8B-B14F-4D97-AF65-F5344CB8AC3E}">
        <p14:creationId xmlns:p14="http://schemas.microsoft.com/office/powerpoint/2010/main" val="367425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1E714A-E4CE-D4FC-3F30-BC2EAB2B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99" y="302677"/>
            <a:ext cx="6111175" cy="1325563"/>
          </a:xfrm>
        </p:spPr>
        <p:txBody>
          <a:bodyPr/>
          <a:lstStyle/>
          <a:p>
            <a:r>
              <a:rPr lang="sv-SE" dirty="0" err="1"/>
              <a:t>Departmental</a:t>
            </a:r>
            <a:r>
              <a:rPr lang="sv-SE" dirty="0"/>
              <a:t> </a:t>
            </a:r>
            <a:r>
              <a:rPr lang="sv-SE" dirty="0" err="1"/>
              <a:t>duties</a:t>
            </a:r>
            <a:r>
              <a:rPr lang="sv-SE" dirty="0"/>
              <a:t> (DP)- 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AD306C-90B7-5A70-B08C-EB4553491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6946" y="2011362"/>
            <a:ext cx="6707524" cy="3607560"/>
          </a:xfrm>
        </p:spPr>
        <p:txBody>
          <a:bodyPr/>
          <a:lstStyle/>
          <a:p>
            <a:r>
              <a:rPr lang="en-US" sz="1800" i="1" dirty="0">
                <a:latin typeface="+mn-lt"/>
              </a:rPr>
              <a:t>Same pattern as 2022, but lower averages</a:t>
            </a:r>
          </a:p>
          <a:p>
            <a:r>
              <a:rPr lang="en-US" sz="1800" dirty="0">
                <a:latin typeface="+mn-lt"/>
              </a:rPr>
              <a:t>A large majority of the internal students report DP (but less so than 2022)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+mn-lt"/>
              </a:rPr>
              <a:t>Mainly prospective benefits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: 71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 percent think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DP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n-lt"/>
              </a:rPr>
              <a:t> will benefit their future careers (85 percent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25 percent think DP have benefitted their thesis project (45 percent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54 percent are content with the support they have received (70 percent 2022)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861AAF-B914-50DA-C0AF-7755D25EA4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6678" y="788503"/>
            <a:ext cx="3207026" cy="4973657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US" sz="2000" b="1" dirty="0"/>
              <a:t>2024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/>
              <a:t>81 percent with duties (</a:t>
            </a:r>
            <a:r>
              <a:rPr lang="en-US" i="0" dirty="0"/>
              <a:t>among </a:t>
            </a:r>
            <a:r>
              <a:rPr lang="en-US" sz="2000" i="0" dirty="0"/>
              <a:t>internal students)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100 percent teach</a:t>
            </a:r>
            <a:endParaRPr lang="en-US" sz="2000" i="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/>
              <a:t>2022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/>
              <a:t>91 percent with duties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87 percent teach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59854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comments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5"/>
            <a:ext cx="6715379" cy="35052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Complaints about managers who treat students unequally in relation to DP (4 comments)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Appreciation for support received from management (1 comment).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Time conflict between DP and research (3 comments).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Weak connection between research and teaching when it comes to content (1 comment).</a:t>
            </a:r>
          </a:p>
        </p:txBody>
      </p:sp>
    </p:spTree>
    <p:extLst>
      <p:ext uri="{BB962C8B-B14F-4D97-AF65-F5344CB8AC3E}">
        <p14:creationId xmlns:p14="http://schemas.microsoft.com/office/powerpoint/2010/main" val="8487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employment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94B682D-E34C-67AC-C941-E63DA160D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1" dirty="0"/>
              <a:t>New </a:t>
            </a:r>
            <a:r>
              <a:rPr lang="sv-SE" i="1" dirty="0" err="1"/>
              <a:t>section</a:t>
            </a:r>
            <a:r>
              <a:rPr lang="sv-SE" i="1" dirty="0"/>
              <a:t> 2024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90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12" y="0"/>
            <a:ext cx="9470598" cy="1600200"/>
          </a:xfrm>
        </p:spPr>
        <p:txBody>
          <a:bodyPr/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- 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884" y="1758083"/>
            <a:ext cx="8210533" cy="2933187"/>
          </a:xfrm>
          <a:solidFill>
            <a:schemeClr val="accent2"/>
          </a:solidFill>
        </p:spPr>
        <p:txBody>
          <a:bodyPr numCol="1"/>
          <a:lstStyle/>
          <a:p>
            <a:pPr>
              <a:spcAft>
                <a:spcPts val="600"/>
              </a:spcAft>
            </a:pPr>
            <a:r>
              <a:rPr lang="en-US" b="1" dirty="0">
                <a:latin typeface="+mn-lt"/>
              </a:rPr>
              <a:t>22 percent are externally employed.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+mn-lt"/>
              </a:rPr>
              <a:t>The externally employed doctoral students to a very high extent agree that: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a) agreements are generally kept (88 percent)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b) their work contribute to their dissertation (67 percent)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+mn-lt"/>
              </a:rPr>
              <a:t>c) that their doctoral studies will benefit their future career (100 percent)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1022A52-D292-B1D9-EBC8-FFE98DA57F58}"/>
              </a:ext>
            </a:extLst>
          </p:cNvPr>
          <p:cNvSpPr txBox="1"/>
          <p:nvPr/>
        </p:nvSpPr>
        <p:spPr>
          <a:xfrm>
            <a:off x="1272209" y="5221357"/>
            <a:ext cx="837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External students </a:t>
            </a:r>
            <a:r>
              <a:rPr lang="en-GB" sz="1600" dirty="0"/>
              <a:t>see more synergies between their work and the progress of their dissertation than internal students see between departmental duties and their dissertation. </a:t>
            </a:r>
          </a:p>
        </p:txBody>
      </p:sp>
    </p:spTree>
    <p:extLst>
      <p:ext uri="{BB962C8B-B14F-4D97-AF65-F5344CB8AC3E}">
        <p14:creationId xmlns:p14="http://schemas.microsoft.com/office/powerpoint/2010/main" val="3448962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: </a:t>
            </a:r>
            <a:br>
              <a:rPr lang="sv-SE" dirty="0"/>
            </a:br>
            <a:r>
              <a:rPr lang="sv-SE" dirty="0"/>
              <a:t>Text </a:t>
            </a:r>
            <a:br>
              <a:rPr lang="sv-SE" dirty="0"/>
            </a:br>
            <a:r>
              <a:rPr lang="sv-SE" dirty="0" err="1"/>
              <a:t>comments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5"/>
            <a:ext cx="6900613" cy="4843670"/>
          </a:xfrm>
        </p:spPr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Complaints about </a:t>
            </a:r>
            <a:r>
              <a:rPr lang="en-US" sz="1800" b="0" i="0" u="none" strike="noStrike" baseline="0" dirty="0">
                <a:latin typeface="+mn-lt"/>
              </a:rPr>
              <a:t>the registration </a:t>
            </a:r>
            <a:r>
              <a:rPr lang="en-US" sz="1800" dirty="0">
                <a:latin typeface="+mn-lt"/>
              </a:rPr>
              <a:t>process for externally employed students. </a:t>
            </a:r>
            <a:r>
              <a:rPr lang="en-US" sz="1800" b="0" i="0" u="none" strike="noStrike" baseline="0" dirty="0">
                <a:latin typeface="+mn-lt"/>
              </a:rPr>
              <a:t> </a:t>
            </a:r>
            <a:endParaRPr lang="en-US" sz="18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Lack of knowledge about support offered to doctoral students.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Stress connected to conflict between research and regular work tasks.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Low sense of community with fellow doctoral students. </a:t>
            </a:r>
          </a:p>
          <a:p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 a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third-party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doctoral student, it is hard to feel 'at home' and as part in the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You are in some kind of limbo, not as an employee and not as a student. Some kind of a student with more benefits than a regular student.”</a:t>
            </a:r>
          </a:p>
          <a:p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55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Equal</a:t>
            </a:r>
            <a:r>
              <a:rPr lang="sv-SE" dirty="0"/>
              <a:t> terms</a:t>
            </a:r>
          </a:p>
        </p:txBody>
      </p:sp>
    </p:spTree>
    <p:extLst>
      <p:ext uri="{BB962C8B-B14F-4D97-AF65-F5344CB8AC3E}">
        <p14:creationId xmlns:p14="http://schemas.microsoft.com/office/powerpoint/2010/main" val="2541155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12" y="0"/>
            <a:ext cx="9470598" cy="1600200"/>
          </a:xfrm>
        </p:spPr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81" y="1691822"/>
            <a:ext cx="10037905" cy="4364421"/>
          </a:xfrm>
          <a:solidFill>
            <a:schemeClr val="bg1"/>
          </a:solidFill>
        </p:spPr>
        <p:txBody>
          <a:bodyPr numCol="1"/>
          <a:lstStyle/>
          <a:p>
            <a:pPr>
              <a:spcAft>
                <a:spcPts val="600"/>
              </a:spcAft>
            </a:pPr>
            <a:r>
              <a:rPr lang="en-US" i="1" dirty="0"/>
              <a:t>Lower response rate on these questions (between 22 to 32 students)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27 percent </a:t>
            </a:r>
            <a:r>
              <a:rPr lang="en-US" dirty="0"/>
              <a:t>(or 6 students) do not think that all students get the same opportunities regardless of background (gender, transgender identity or expression, ethnicity, religion or other belief, disability, sexual orientation, age). Increase compared to 2022.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Quite high trust </a:t>
            </a:r>
            <a:r>
              <a:rPr lang="en-GB" dirty="0"/>
              <a:t>in how University West works with the issues and that teachers and staff will act if they become aware of offensive and/or discriminatory treatment (3,8 and 3,9 average, scale 1-5) (4 students answer 1 och 2)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i="1" dirty="0"/>
              <a:t>Text comment</a:t>
            </a:r>
            <a:r>
              <a:rPr lang="en-GB" b="1" dirty="0"/>
              <a:t> </a:t>
            </a:r>
            <a:r>
              <a:rPr lang="en-GB" dirty="0"/>
              <a:t>about a student who was very criticized by a teacher with other students and teachers present, and that the student did not get adequate support afterwards. </a:t>
            </a:r>
          </a:p>
          <a:p>
            <a:pPr>
              <a:spcAft>
                <a:spcPts val="600"/>
              </a:spcAft>
            </a:pPr>
            <a:endParaRPr lang="en-GB" sz="2200" dirty="0"/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5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912" y="0"/>
            <a:ext cx="9470598" cy="1600200"/>
          </a:xfrm>
        </p:spPr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differences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81" y="1691822"/>
            <a:ext cx="10037905" cy="4364421"/>
          </a:xfrm>
          <a:solidFill>
            <a:schemeClr val="bg1"/>
          </a:solidFill>
        </p:spPr>
        <p:txBody>
          <a:bodyPr numCol="1"/>
          <a:lstStyle/>
          <a:p>
            <a:pPr>
              <a:spcAft>
                <a:spcPts val="600"/>
              </a:spcAft>
            </a:pPr>
            <a:endParaRPr lang="en-GB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Women</a:t>
            </a:r>
            <a:r>
              <a:rPr lang="en-US" dirty="0">
                <a:latin typeface="+mn-lt"/>
              </a:rPr>
              <a:t> to lesser extent than men </a:t>
            </a:r>
            <a:r>
              <a:rPr lang="en-US" b="0" i="0" u="none" strike="noStrike" baseline="0" dirty="0">
                <a:latin typeface="+mn-lt"/>
              </a:rPr>
              <a:t>find that University West is working actively to prevent offensive and discriminatory treatment in </a:t>
            </a:r>
            <a:r>
              <a:rPr lang="en-US" dirty="0">
                <a:latin typeface="+mn-lt"/>
              </a:rPr>
              <a:t>thei</a:t>
            </a:r>
            <a:r>
              <a:rPr lang="en-US" b="0" i="0" u="none" strike="noStrike" baseline="0" dirty="0">
                <a:latin typeface="+mn-lt"/>
              </a:rPr>
              <a:t>r research education </a:t>
            </a:r>
            <a:r>
              <a:rPr lang="en-US" b="0" i="0" u="none" strike="noStrike" baseline="0" dirty="0" err="1">
                <a:latin typeface="+mn-lt"/>
              </a:rPr>
              <a:t>programme</a:t>
            </a:r>
            <a:r>
              <a:rPr lang="en-US" b="0" i="0" u="none" strike="noStrike" baseline="0" dirty="0">
                <a:latin typeface="+mn-lt"/>
              </a:rPr>
              <a:t> (0,8 difference in average)</a:t>
            </a:r>
          </a:p>
          <a:p>
            <a:pPr algn="l"/>
            <a:endParaRPr lang="en-US" b="0" i="0" u="none" strike="noStrike" baseline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International students and externally employed students </a:t>
            </a:r>
            <a:r>
              <a:rPr lang="en-US" dirty="0">
                <a:latin typeface="+mn-lt"/>
              </a:rPr>
              <a:t>have higher trust than domestic and internal students in the work of University West and to a higher degree trust that teachers and staff will act if they become aware of offensive and/or discriminatory treatment. </a:t>
            </a:r>
          </a:p>
          <a:p>
            <a:pPr algn="l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911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Studies and </a:t>
            </a:r>
            <a:r>
              <a:rPr lang="sv-SE" dirty="0" err="1"/>
              <a:t>health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16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240507"/>
            <a:ext cx="9470598" cy="1600200"/>
          </a:xfrm>
        </p:spPr>
        <p:txBody>
          <a:bodyPr/>
          <a:lstStyle/>
          <a:p>
            <a:r>
              <a:rPr lang="sv-SE" dirty="0"/>
              <a:t>Health -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findings</a:t>
            </a:r>
            <a:endParaRPr lang="sv-SE" dirty="0"/>
          </a:p>
        </p:txBody>
      </p:sp>
      <p:pic>
        <p:nvPicPr>
          <p:cNvPr id="5" name="Bildobjekt 4" descr="Picture with  frequencies:&#10;- knowledge about what kind of help you can get from Avonova Health (12% answer yes)&#10;- Health issues related to studies (13 % yes)">
            <a:extLst>
              <a:ext uri="{FF2B5EF4-FFF2-40B4-BE49-F238E27FC236}">
                <a16:creationId xmlns:a16="http://schemas.microsoft.com/office/drawing/2014/main" id="{62A4F904-73F8-14FD-40E0-2EF22E02D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329" y="2629571"/>
            <a:ext cx="8356413" cy="28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77D77-D96C-D951-5EF5-C14F9C4F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Distribution and </a:t>
            </a:r>
            <a:r>
              <a:rPr lang="sv-SE" dirty="0" err="1"/>
              <a:t>response</a:t>
            </a:r>
            <a:r>
              <a:rPr lang="sv-SE" dirty="0"/>
              <a:t> rate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308844-7022-A169-19EC-D28CB20FA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0" y="777240"/>
            <a:ext cx="7638011" cy="530550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sv-SE" b="1" dirty="0"/>
          </a:p>
          <a:p>
            <a:pPr>
              <a:spcAft>
                <a:spcPts val="600"/>
              </a:spcAft>
            </a:pPr>
            <a:r>
              <a:rPr lang="sv-SE" b="1" dirty="0"/>
              <a:t>Distribution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i="1" dirty="0" err="1"/>
              <a:t>Time</a:t>
            </a:r>
            <a:r>
              <a:rPr lang="sv-SE" i="1" dirty="0"/>
              <a:t>: </a:t>
            </a:r>
            <a:r>
              <a:rPr lang="sv-SE" dirty="0"/>
              <a:t>26 </a:t>
            </a:r>
            <a:r>
              <a:rPr lang="sv-SE" dirty="0" err="1"/>
              <a:t>January</a:t>
            </a:r>
            <a:r>
              <a:rPr lang="sv-SE" dirty="0"/>
              <a:t> - 21 </a:t>
            </a:r>
            <a:r>
              <a:rPr lang="sv-SE" dirty="0" err="1"/>
              <a:t>February</a:t>
            </a:r>
            <a:r>
              <a:rPr lang="sv-SE" dirty="0"/>
              <a:t> 2024,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reminders</a:t>
            </a:r>
            <a:r>
              <a:rPr lang="sv-SE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i="1" dirty="0"/>
              <a:t>Distribution</a:t>
            </a:r>
            <a:r>
              <a:rPr lang="sv-SE" dirty="0"/>
              <a:t>: digital survey, email.</a:t>
            </a:r>
          </a:p>
          <a:p>
            <a:pPr>
              <a:spcAft>
                <a:spcPts val="600"/>
              </a:spcAft>
            </a:pPr>
            <a:endParaRPr lang="sv-SE" b="1" dirty="0"/>
          </a:p>
          <a:p>
            <a:pPr>
              <a:spcAft>
                <a:spcPts val="600"/>
              </a:spcAft>
            </a:pPr>
            <a:r>
              <a:rPr lang="sv-SE" b="1" dirty="0" err="1"/>
              <a:t>Response</a:t>
            </a:r>
            <a:r>
              <a:rPr lang="sv-SE" b="1" dirty="0"/>
              <a:t> rate</a:t>
            </a:r>
            <a:endParaRPr lang="sv-S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i="1" dirty="0"/>
              <a:t>Population:</a:t>
            </a:r>
            <a:r>
              <a:rPr lang="sv-SE" dirty="0"/>
              <a:t> 68 PhD students, 51 </a:t>
            </a:r>
            <a:r>
              <a:rPr lang="sv-SE" dirty="0" err="1"/>
              <a:t>internal</a:t>
            </a:r>
            <a:r>
              <a:rPr lang="sv-SE" dirty="0"/>
              <a:t>, 17 </a:t>
            </a:r>
            <a:r>
              <a:rPr lang="sv-SE" dirty="0" err="1"/>
              <a:t>external</a:t>
            </a:r>
            <a:r>
              <a:rPr lang="sv-SE" dirty="0"/>
              <a:t> (tredjepartsdoktorand)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i="1" dirty="0" err="1"/>
              <a:t>Response</a:t>
            </a:r>
            <a:r>
              <a:rPr lang="sv-SE" i="1" dirty="0"/>
              <a:t> rate</a:t>
            </a:r>
            <a:r>
              <a:rPr lang="sv-SE" dirty="0"/>
              <a:t>: 60 </a:t>
            </a:r>
            <a:r>
              <a:rPr lang="sv-SE" dirty="0" err="1"/>
              <a:t>percent</a:t>
            </a:r>
            <a:r>
              <a:rPr lang="sv-SE" dirty="0"/>
              <a:t>, 41 respondents</a:t>
            </a:r>
          </a:p>
        </p:txBody>
      </p:sp>
    </p:spTree>
    <p:extLst>
      <p:ext uri="{BB962C8B-B14F-4D97-AF65-F5344CB8AC3E}">
        <p14:creationId xmlns:p14="http://schemas.microsoft.com/office/powerpoint/2010/main" val="1880022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240507"/>
            <a:ext cx="9470598" cy="1600200"/>
          </a:xfrm>
        </p:spPr>
        <p:txBody>
          <a:bodyPr/>
          <a:lstStyle/>
          <a:p>
            <a:r>
              <a:rPr lang="sv-SE" dirty="0"/>
              <a:t>Health -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30" y="2422703"/>
            <a:ext cx="8317345" cy="3706427"/>
          </a:xfrm>
        </p:spPr>
        <p:txBody>
          <a:bodyPr numCol="1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Knowledge of services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Low knowledge about </a:t>
            </a:r>
            <a:r>
              <a:rPr lang="en-US" sz="2200" dirty="0" err="1"/>
              <a:t>Avonova</a:t>
            </a:r>
            <a:r>
              <a:rPr lang="en-US" sz="2200" dirty="0"/>
              <a:t> Health (12 percent compared to 33 percent 2022, 14 percent if “not relevant” answers are excluded)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Health issues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13 percent report having health issues related to their studies (similar to 2022), whereof all are women (18 percent of women compared to none of the men).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Written comments</a:t>
            </a:r>
            <a:r>
              <a:rPr lang="en-US" sz="2200" dirty="0"/>
              <a:t>: few, about information issues (lack of). </a:t>
            </a:r>
          </a:p>
        </p:txBody>
      </p:sp>
    </p:spTree>
    <p:extLst>
      <p:ext uri="{BB962C8B-B14F-4D97-AF65-F5344CB8AC3E}">
        <p14:creationId xmlns:p14="http://schemas.microsoft.com/office/powerpoint/2010/main" val="81728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Participation and </a:t>
            </a:r>
            <a:r>
              <a:rPr lang="sv-SE" dirty="0" err="1"/>
              <a:t>influence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440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26" y="240507"/>
            <a:ext cx="9470598" cy="1600200"/>
          </a:xfrm>
        </p:spPr>
        <p:txBody>
          <a:bodyPr/>
          <a:lstStyle/>
          <a:p>
            <a:r>
              <a:rPr lang="sv-SE" dirty="0"/>
              <a:t>Participation - 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026" y="2422703"/>
            <a:ext cx="8317345" cy="2594591"/>
          </a:xfrm>
        </p:spPr>
        <p:txBody>
          <a:bodyPr numCol="1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Similar results as 2022, except for how the Student Union works with doctoral students’ issues (decrease from 3,3 to 2,8)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External and international students are overall more satisfied with their possibilities to participate and influence different aspects of their studies. </a:t>
            </a:r>
          </a:p>
        </p:txBody>
      </p:sp>
    </p:spTree>
    <p:extLst>
      <p:ext uri="{BB962C8B-B14F-4D97-AF65-F5344CB8AC3E}">
        <p14:creationId xmlns:p14="http://schemas.microsoft.com/office/powerpoint/2010/main" val="2955952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comments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5"/>
            <a:ext cx="6715379" cy="35052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think, overall, it is easier to convey issues as a PhD student now since we have a study director with whom we have regular meetings.”</a:t>
            </a:r>
          </a:p>
          <a:p>
            <a:pPr>
              <a:spcAft>
                <a:spcPts val="600"/>
              </a:spcAft>
            </a:pP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currently do not have a Student Union that works with research education issues because no PhD student felt that they had the time to manage this assignment.”</a:t>
            </a:r>
            <a:endParaRPr lang="sv-SE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08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E758D-F910-A5E2-B897-1FD5369B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plans</a:t>
            </a:r>
          </a:p>
        </p:txBody>
      </p:sp>
    </p:spTree>
    <p:extLst>
      <p:ext uri="{BB962C8B-B14F-4D97-AF65-F5344CB8AC3E}">
        <p14:creationId xmlns:p14="http://schemas.microsoft.com/office/powerpoint/2010/main" val="1524673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17" y="115259"/>
            <a:ext cx="9470598" cy="1600200"/>
          </a:xfrm>
        </p:spPr>
        <p:txBody>
          <a:bodyPr/>
          <a:lstStyle/>
          <a:p>
            <a:r>
              <a:rPr lang="sv-SE" dirty="0" err="1"/>
              <a:t>Career</a:t>
            </a:r>
            <a:r>
              <a:rPr lang="sv-SE" dirty="0"/>
              <a:t> plans - 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896" y="4099292"/>
            <a:ext cx="8317345" cy="1276416"/>
          </a:xfrm>
        </p:spPr>
        <p:txBody>
          <a:bodyPr numCol="1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majority of students wants a future career within academia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Almost a third do not know. </a:t>
            </a:r>
          </a:p>
        </p:txBody>
      </p:sp>
      <p:pic>
        <p:nvPicPr>
          <p:cNvPr id="5" name="Bildobjekt 4" descr="Frequencies for :&#10;- Are you planning för an acaemic career after finishing your doctoral degree? (54 % yes)">
            <a:extLst>
              <a:ext uri="{FF2B5EF4-FFF2-40B4-BE49-F238E27FC236}">
                <a16:creationId xmlns:a16="http://schemas.microsoft.com/office/drawing/2014/main" id="{A8201724-5DA8-326C-ADE4-6E4D300D2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24" y="2504841"/>
            <a:ext cx="8171887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52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16" y="70427"/>
            <a:ext cx="9470598" cy="1600200"/>
          </a:xfrm>
        </p:spPr>
        <p:txBody>
          <a:bodyPr/>
          <a:lstStyle/>
          <a:p>
            <a:r>
              <a:rPr lang="sv-SE" dirty="0"/>
              <a:t>Group </a:t>
            </a:r>
            <a:r>
              <a:rPr lang="sv-SE" dirty="0" err="1"/>
              <a:t>differences</a:t>
            </a:r>
            <a:endParaRPr lang="sv-SE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1CA821E8-442C-4BAF-48C7-BF2369BE9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99944"/>
              </p:ext>
            </p:extLst>
          </p:nvPr>
        </p:nvGraphicFramePr>
        <p:xfrm>
          <a:off x="1292088" y="2762666"/>
          <a:ext cx="7380227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534">
                  <a:extLst>
                    <a:ext uri="{9D8B030D-6E8A-4147-A177-3AD203B41FA5}">
                      <a16:colId xmlns:a16="http://schemas.microsoft.com/office/drawing/2014/main" val="1166060136"/>
                    </a:ext>
                  </a:extLst>
                </a:gridCol>
                <a:gridCol w="1087382">
                  <a:extLst>
                    <a:ext uri="{9D8B030D-6E8A-4147-A177-3AD203B41FA5}">
                      <a16:colId xmlns:a16="http://schemas.microsoft.com/office/drawing/2014/main" val="273638054"/>
                    </a:ext>
                  </a:extLst>
                </a:gridCol>
                <a:gridCol w="1087382">
                  <a:extLst>
                    <a:ext uri="{9D8B030D-6E8A-4147-A177-3AD203B41FA5}">
                      <a16:colId xmlns:a16="http://schemas.microsoft.com/office/drawing/2014/main" val="454476320"/>
                    </a:ext>
                  </a:extLst>
                </a:gridCol>
                <a:gridCol w="965686">
                  <a:extLst>
                    <a:ext uri="{9D8B030D-6E8A-4147-A177-3AD203B41FA5}">
                      <a16:colId xmlns:a16="http://schemas.microsoft.com/office/drawing/2014/main" val="3862509509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val="2679219727"/>
                    </a:ext>
                  </a:extLst>
                </a:gridCol>
                <a:gridCol w="1046921">
                  <a:extLst>
                    <a:ext uri="{9D8B030D-6E8A-4147-A177-3AD203B41FA5}">
                      <a16:colId xmlns:a16="http://schemas.microsoft.com/office/drawing/2014/main" val="239530734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Student </a:t>
                      </a:r>
                      <a:r>
                        <a:rPr lang="sv-SE" sz="1800" b="1" u="none" strike="noStrike" dirty="0" err="1">
                          <a:effectLst/>
                        </a:rPr>
                        <a:t>group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 err="1">
                          <a:effectLst/>
                        </a:rPr>
                        <a:t>Yes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No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Do not </a:t>
                      </a:r>
                      <a:r>
                        <a:rPr lang="sv-SE" sz="1800" b="1" u="none" strike="noStrike" dirty="0" err="1">
                          <a:effectLst/>
                        </a:rPr>
                        <a:t>know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u="none" strike="noStrike" dirty="0">
                          <a:effectLst/>
                        </a:rPr>
                        <a:t>Total %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u="none" strike="noStrike" dirty="0">
                          <a:effectLst/>
                        </a:rPr>
                        <a:t>Total n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4630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err="1">
                          <a:effectLst/>
                        </a:rPr>
                        <a:t>Women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54%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17%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29%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100%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24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19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Men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60%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27%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100%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15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099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International 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50%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10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5912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Domestic 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57%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30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970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>
                          <a:effectLst/>
                        </a:rPr>
                        <a:t>External 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22%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22%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56%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9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551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 err="1">
                          <a:effectLst/>
                        </a:rPr>
                        <a:t>Internal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62%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16%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22%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32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18283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85257323-0D18-066C-DEF5-1372FC7D0186}"/>
              </a:ext>
            </a:extLst>
          </p:cNvPr>
          <p:cNvSpPr txBox="1"/>
          <p:nvPr/>
        </p:nvSpPr>
        <p:spPr>
          <a:xfrm>
            <a:off x="1219201" y="1959522"/>
            <a:ext cx="7215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rialMT"/>
              </a:rPr>
              <a:t>Are you planning for an academic career after finishing your doctoral degree?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986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</a:t>
            </a:r>
            <a:r>
              <a:rPr lang="sv-SE" dirty="0" err="1"/>
              <a:t>comments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5"/>
            <a:ext cx="6715379" cy="35052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Improve support for career planning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Stressful for international students</a:t>
            </a:r>
          </a:p>
          <a:p>
            <a:pPr>
              <a:spcAft>
                <a:spcPts val="6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very stressful to international PhD students, so I just do my best to apply for a job or search for a postdoc if any university opens at the right time I graduate.”</a:t>
            </a:r>
            <a:endParaRPr lang="en-US" i="1" dirty="0"/>
          </a:p>
          <a:p>
            <a:pPr>
              <a:spcAft>
                <a:spcPts val="6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future career makes international PhD students more stressed than the PhD itself. Since we have the visa pressure from Migration”.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73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9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77D77-D96C-D951-5EF5-C14F9C4F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Non-</a:t>
            </a:r>
            <a:r>
              <a:rPr lang="sv-SE" dirty="0" err="1"/>
              <a:t>response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Sex/gender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182EC86-D59F-BE2D-93D2-863798F34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7245"/>
              </p:ext>
            </p:extLst>
          </p:nvPr>
        </p:nvGraphicFramePr>
        <p:xfrm>
          <a:off x="3780662" y="1822049"/>
          <a:ext cx="8201025" cy="2533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581735418"/>
                    </a:ext>
                  </a:extLst>
                </a:gridCol>
                <a:gridCol w="972313">
                  <a:extLst>
                    <a:ext uri="{9D8B030D-6E8A-4147-A177-3AD203B41FA5}">
                      <a16:colId xmlns:a16="http://schemas.microsoft.com/office/drawing/2014/main" val="4044866713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207791876"/>
                    </a:ext>
                  </a:extLst>
                </a:gridCol>
                <a:gridCol w="1493213">
                  <a:extLst>
                    <a:ext uri="{9D8B030D-6E8A-4147-A177-3AD203B41FA5}">
                      <a16:colId xmlns:a16="http://schemas.microsoft.com/office/drawing/2014/main" val="3253490095"/>
                    </a:ext>
                  </a:extLst>
                </a:gridCol>
                <a:gridCol w="1216857">
                  <a:extLst>
                    <a:ext uri="{9D8B030D-6E8A-4147-A177-3AD203B41FA5}">
                      <a16:colId xmlns:a16="http://schemas.microsoft.com/office/drawing/2014/main" val="1479967027"/>
                    </a:ext>
                  </a:extLst>
                </a:gridCol>
                <a:gridCol w="1883530">
                  <a:extLst>
                    <a:ext uri="{9D8B030D-6E8A-4147-A177-3AD203B41FA5}">
                      <a16:colId xmlns:a16="http://schemas.microsoft.com/office/drawing/2014/main" val="3310930097"/>
                    </a:ext>
                  </a:extLst>
                </a:gridCol>
              </a:tblGrid>
              <a:tr h="769168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 students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Response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1" u="none" strike="noStrike" dirty="0" err="1">
                          <a:effectLst/>
                          <a:latin typeface="+mn-lt"/>
                        </a:rPr>
                        <a:t>Response</a:t>
                      </a:r>
                      <a:r>
                        <a:rPr lang="sv-SE" sz="2000" b="1" u="none" strike="noStrike" dirty="0">
                          <a:effectLst/>
                          <a:latin typeface="+mn-lt"/>
                        </a:rPr>
                        <a:t> rate 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sv-SE" sz="2000" b="1" i="0" u="none" strike="noStrike" dirty="0" err="1">
                          <a:effectLst/>
                          <a:latin typeface="+mn-lt"/>
                        </a:rPr>
                        <a:t>within</a:t>
                      </a:r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sz="2000" b="1" i="0" u="none" strike="noStrike" dirty="0" err="1">
                          <a:effectLst/>
                          <a:latin typeface="+mn-lt"/>
                        </a:rPr>
                        <a:t>group</a:t>
                      </a:r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641061"/>
                  </a:ext>
                </a:extLst>
              </a:tr>
              <a:tr h="497081">
                <a:tc>
                  <a:txBody>
                    <a:bodyPr/>
                    <a:lstStyle/>
                    <a:p>
                      <a:pPr algn="ctr" fontAlgn="b"/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354999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44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65%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24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62%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55%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849904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24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35%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15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38%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63%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671240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68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100%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  <a:latin typeface="+mn-lt"/>
                        </a:rPr>
                        <a:t>39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  <a:latin typeface="+mn-lt"/>
                        </a:rPr>
                        <a:t>57%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277613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509039A0-55CE-2549-24B6-1728826C912A}"/>
              </a:ext>
            </a:extLst>
          </p:cNvPr>
          <p:cNvSpPr txBox="1"/>
          <p:nvPr/>
        </p:nvSpPr>
        <p:spPr>
          <a:xfrm>
            <a:off x="3780662" y="5005595"/>
            <a:ext cx="27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err="1"/>
              <a:t>Internal</a:t>
            </a:r>
            <a:r>
              <a:rPr lang="sv-SE" i="1" dirty="0"/>
              <a:t> non-</a:t>
            </a:r>
            <a:r>
              <a:rPr lang="sv-SE" i="1" dirty="0" err="1"/>
              <a:t>response</a:t>
            </a:r>
            <a:r>
              <a:rPr lang="sv-SE" dirty="0"/>
              <a:t>: 2</a:t>
            </a:r>
          </a:p>
        </p:txBody>
      </p:sp>
    </p:spTree>
    <p:extLst>
      <p:ext uri="{BB962C8B-B14F-4D97-AF65-F5344CB8AC3E}">
        <p14:creationId xmlns:p14="http://schemas.microsoft.com/office/powerpoint/2010/main" val="198252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77D77-D96C-D951-5EF5-C14F9C4F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51" y="770793"/>
            <a:ext cx="3168991" cy="1579215"/>
          </a:xfrm>
        </p:spPr>
        <p:txBody>
          <a:bodyPr/>
          <a:lstStyle/>
          <a:p>
            <a:r>
              <a:rPr lang="sv-SE" dirty="0"/>
              <a:t>Non-</a:t>
            </a:r>
            <a:r>
              <a:rPr lang="sv-SE" dirty="0" err="1"/>
              <a:t>response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Internal</a:t>
            </a:r>
            <a:r>
              <a:rPr lang="sv-SE" dirty="0"/>
              <a:t>/</a:t>
            </a:r>
            <a:r>
              <a:rPr lang="sv-SE" dirty="0" err="1"/>
              <a:t>external</a:t>
            </a:r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182EC86-D59F-BE2D-93D2-863798F34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1603"/>
              </p:ext>
            </p:extLst>
          </p:nvPr>
        </p:nvGraphicFramePr>
        <p:xfrm>
          <a:off x="3634888" y="1852280"/>
          <a:ext cx="8201025" cy="2533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581735418"/>
                    </a:ext>
                  </a:extLst>
                </a:gridCol>
                <a:gridCol w="972313">
                  <a:extLst>
                    <a:ext uri="{9D8B030D-6E8A-4147-A177-3AD203B41FA5}">
                      <a16:colId xmlns:a16="http://schemas.microsoft.com/office/drawing/2014/main" val="4044866713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207791876"/>
                    </a:ext>
                  </a:extLst>
                </a:gridCol>
                <a:gridCol w="1493213">
                  <a:extLst>
                    <a:ext uri="{9D8B030D-6E8A-4147-A177-3AD203B41FA5}">
                      <a16:colId xmlns:a16="http://schemas.microsoft.com/office/drawing/2014/main" val="3253490095"/>
                    </a:ext>
                  </a:extLst>
                </a:gridCol>
                <a:gridCol w="1216857">
                  <a:extLst>
                    <a:ext uri="{9D8B030D-6E8A-4147-A177-3AD203B41FA5}">
                      <a16:colId xmlns:a16="http://schemas.microsoft.com/office/drawing/2014/main" val="1479967027"/>
                    </a:ext>
                  </a:extLst>
                </a:gridCol>
                <a:gridCol w="1883530">
                  <a:extLst>
                    <a:ext uri="{9D8B030D-6E8A-4147-A177-3AD203B41FA5}">
                      <a16:colId xmlns:a16="http://schemas.microsoft.com/office/drawing/2014/main" val="3310930097"/>
                    </a:ext>
                  </a:extLst>
                </a:gridCol>
              </a:tblGrid>
              <a:tr h="769168">
                <a:tc>
                  <a:txBody>
                    <a:bodyPr/>
                    <a:lstStyle/>
                    <a:p>
                      <a:pPr algn="ct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PhD students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Response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1" u="none" strike="noStrike" dirty="0" err="1">
                          <a:effectLst/>
                          <a:latin typeface="+mn-lt"/>
                        </a:rPr>
                        <a:t>Response</a:t>
                      </a:r>
                      <a:r>
                        <a:rPr lang="sv-SE" sz="2000" b="1" u="none" strike="noStrike" dirty="0">
                          <a:effectLst/>
                          <a:latin typeface="+mn-lt"/>
                        </a:rPr>
                        <a:t> rate 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sv-SE" sz="2000" b="1" i="0" u="none" strike="noStrike" dirty="0" err="1">
                          <a:effectLst/>
                          <a:latin typeface="+mn-lt"/>
                        </a:rPr>
                        <a:t>within</a:t>
                      </a:r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sz="2000" b="1" i="0" u="none" strike="noStrike" dirty="0" err="1">
                          <a:effectLst/>
                          <a:latin typeface="+mn-lt"/>
                        </a:rPr>
                        <a:t>group</a:t>
                      </a:r>
                      <a:r>
                        <a:rPr lang="sv-SE" sz="2000" b="1" i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641061"/>
                  </a:ext>
                </a:extLst>
              </a:tr>
              <a:tr h="497081">
                <a:tc>
                  <a:txBody>
                    <a:bodyPr/>
                    <a:lstStyle/>
                    <a:p>
                      <a:pPr algn="ctr" fontAlgn="b"/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sv-SE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354999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 err="1">
                          <a:effectLst/>
                          <a:latin typeface="+mn-lt"/>
                        </a:rPr>
                        <a:t>Internal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849904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External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2671240"/>
                  </a:ext>
                </a:extLst>
              </a:tr>
              <a:tr h="42246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27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53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90" y="70427"/>
            <a:ext cx="9470598" cy="1600200"/>
          </a:xfrm>
        </p:spPr>
        <p:txBody>
          <a:bodyPr/>
          <a:lstStyle/>
          <a:p>
            <a:r>
              <a:rPr lang="sv-SE" dirty="0"/>
              <a:t>Overall </a:t>
            </a:r>
            <a:r>
              <a:rPr lang="sv-SE" dirty="0" err="1"/>
              <a:t>satisfaction</a:t>
            </a:r>
            <a:endParaRPr lang="sv-SE" dirty="0"/>
          </a:p>
        </p:txBody>
      </p:sp>
      <p:sp>
        <p:nvSpPr>
          <p:cNvPr id="3" name="Platshållare för text 2" descr="Averages and frequencies for overall satisfaction with: &#10;- the physical environment&#10;- the social study environment &#10;- your research education programme. &#10;scale 1-11">
            <a:extLst>
              <a:ext uri="{FF2B5EF4-FFF2-40B4-BE49-F238E27FC236}">
                <a16:creationId xmlns:a16="http://schemas.microsoft.com/office/drawing/2014/main" id="{B69FD479-257C-FA1E-366A-AEAE39A9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87" y="1758083"/>
            <a:ext cx="10494488" cy="4207289"/>
          </a:xfrm>
        </p:spPr>
        <p:txBody>
          <a:bodyPr numCol="1"/>
          <a:lstStyle/>
          <a:p>
            <a:pPr>
              <a:spcAft>
                <a:spcPts val="600"/>
              </a:spcAft>
            </a:pPr>
            <a:r>
              <a:rPr lang="en-US" sz="2200" dirty="0"/>
              <a:t>    How satisfied are you overall with:</a:t>
            </a:r>
          </a:p>
        </p:txBody>
      </p:sp>
      <p:pic>
        <p:nvPicPr>
          <p:cNvPr id="5" name="Bildobjekt 4" descr="Picture with averages and frequencies for overall satisfaction with: &#10;- the physical environment&#10;- the social study environment &#10;scale 1-11">
            <a:extLst>
              <a:ext uri="{FF2B5EF4-FFF2-40B4-BE49-F238E27FC236}">
                <a16:creationId xmlns:a16="http://schemas.microsoft.com/office/drawing/2014/main" id="{B11E065B-D953-145C-7CA6-816C0082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94" y="2676559"/>
            <a:ext cx="8052214" cy="1879697"/>
          </a:xfrm>
          <a:prstGeom prst="rect">
            <a:avLst/>
          </a:prstGeom>
        </p:spPr>
      </p:pic>
      <p:pic>
        <p:nvPicPr>
          <p:cNvPr id="7" name="Bildobjekt 6" descr="Picture with averages and frequencies for overall satisfaction with: &#10;- Your research education programme&#10;scale 1-11">
            <a:extLst>
              <a:ext uri="{FF2B5EF4-FFF2-40B4-BE49-F238E27FC236}">
                <a16:creationId xmlns:a16="http://schemas.microsoft.com/office/drawing/2014/main" id="{BB583279-6F13-B43E-0115-F884ACEA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49" y="4392474"/>
            <a:ext cx="7836303" cy="80014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D3B316C-E386-93A2-63F7-40EA3348570E}"/>
              </a:ext>
            </a:extLst>
          </p:cNvPr>
          <p:cNvSpPr txBox="1"/>
          <p:nvPr/>
        </p:nvSpPr>
        <p:spPr>
          <a:xfrm>
            <a:off x="9371420" y="2801559"/>
            <a:ext cx="142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av 2022: 8,1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63E04F3-43CA-F440-4277-AC6E6F4EB730}"/>
              </a:ext>
            </a:extLst>
          </p:cNvPr>
          <p:cNvSpPr txBox="1"/>
          <p:nvPr/>
        </p:nvSpPr>
        <p:spPr>
          <a:xfrm>
            <a:off x="9371421" y="3584728"/>
            <a:ext cx="12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av 2022: 7,3 </a:t>
            </a:r>
          </a:p>
        </p:txBody>
      </p:sp>
      <p:cxnSp>
        <p:nvCxnSpPr>
          <p:cNvPr id="11" name="Rak pilkoppling 10" descr="Picture with statistics">
            <a:extLst>
              <a:ext uri="{FF2B5EF4-FFF2-40B4-BE49-F238E27FC236}">
                <a16:creationId xmlns:a16="http://schemas.microsoft.com/office/drawing/2014/main" id="{FD031D13-D040-EDBC-D7B7-4C55352F98A3}"/>
              </a:ext>
            </a:extLst>
          </p:cNvPr>
          <p:cNvCxnSpPr>
            <a:cxnSpLocks/>
          </p:cNvCxnSpPr>
          <p:nvPr/>
        </p:nvCxnSpPr>
        <p:spPr>
          <a:xfrm>
            <a:off x="8925339" y="2940060"/>
            <a:ext cx="401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ak pilkoppling 11" descr="Picture with statistiscs">
            <a:extLst>
              <a:ext uri="{FF2B5EF4-FFF2-40B4-BE49-F238E27FC236}">
                <a16:creationId xmlns:a16="http://schemas.microsoft.com/office/drawing/2014/main" id="{1BB9E42B-CA5E-FFEF-38B5-765A8C5B236A}"/>
              </a:ext>
            </a:extLst>
          </p:cNvPr>
          <p:cNvCxnSpPr>
            <a:cxnSpLocks/>
          </p:cNvCxnSpPr>
          <p:nvPr/>
        </p:nvCxnSpPr>
        <p:spPr>
          <a:xfrm>
            <a:off x="8925339" y="3753478"/>
            <a:ext cx="423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Rak pilkoppling 12" descr="Picture with statistics">
            <a:extLst>
              <a:ext uri="{FF2B5EF4-FFF2-40B4-BE49-F238E27FC236}">
                <a16:creationId xmlns:a16="http://schemas.microsoft.com/office/drawing/2014/main" id="{F8AC5ABD-528D-C830-0289-AD9B5F4C300F}"/>
              </a:ext>
            </a:extLst>
          </p:cNvPr>
          <p:cNvCxnSpPr>
            <a:cxnSpLocks/>
          </p:cNvCxnSpPr>
          <p:nvPr/>
        </p:nvCxnSpPr>
        <p:spPr>
          <a:xfrm>
            <a:off x="8925339" y="4617241"/>
            <a:ext cx="423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610F4D54-4C9D-5DA0-E8E0-95F38575813C}"/>
              </a:ext>
            </a:extLst>
          </p:cNvPr>
          <p:cNvSpPr txBox="1"/>
          <p:nvPr/>
        </p:nvSpPr>
        <p:spPr>
          <a:xfrm>
            <a:off x="9407445" y="4478742"/>
            <a:ext cx="12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av 2022: 7,4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4647C9A-A3C4-83A3-BA6F-820413FFFF86}"/>
              </a:ext>
            </a:extLst>
          </p:cNvPr>
          <p:cNvSpPr txBox="1"/>
          <p:nvPr/>
        </p:nvSpPr>
        <p:spPr>
          <a:xfrm>
            <a:off x="1060594" y="5289543"/>
            <a:ext cx="952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err="1"/>
              <a:t>Compared</a:t>
            </a:r>
            <a:r>
              <a:rPr lang="sv-SE" sz="1600" i="1" dirty="0"/>
              <a:t> to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Increase</a:t>
            </a:r>
            <a:r>
              <a:rPr lang="sv-SE" sz="1600" dirty="0"/>
              <a:t> in </a:t>
            </a:r>
            <a:r>
              <a:rPr lang="sv-SE" sz="1600" dirty="0" err="1"/>
              <a:t>satisfacton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social </a:t>
            </a:r>
            <a:r>
              <a:rPr lang="sv-SE" sz="1600" dirty="0" err="1"/>
              <a:t>study</a:t>
            </a:r>
            <a:r>
              <a:rPr lang="sv-SE" sz="1600" dirty="0"/>
              <a:t> </a:t>
            </a:r>
            <a:r>
              <a:rPr lang="sv-SE" sz="1600" dirty="0" err="1"/>
              <a:t>environment</a:t>
            </a:r>
            <a:r>
              <a:rPr lang="sv-SE" sz="1600" dirty="0"/>
              <a:t> and research </a:t>
            </a:r>
            <a:r>
              <a:rPr lang="sv-SE" sz="1600" dirty="0" err="1"/>
              <a:t>education</a:t>
            </a:r>
            <a:r>
              <a:rPr lang="sv-SE" sz="1600" dirty="0"/>
              <a:t> </a:t>
            </a:r>
            <a:r>
              <a:rPr lang="sv-SE" sz="1600" dirty="0" err="1"/>
              <a:t>programme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Decrease</a:t>
            </a:r>
            <a:r>
              <a:rPr lang="sv-SE" sz="1600" dirty="0"/>
              <a:t> in </a:t>
            </a:r>
            <a:r>
              <a:rPr lang="sv-SE" sz="1600" dirty="0" err="1"/>
              <a:t>satisfaction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physical</a:t>
            </a:r>
            <a:r>
              <a:rPr lang="sv-SE" sz="1600" dirty="0"/>
              <a:t> </a:t>
            </a:r>
            <a:r>
              <a:rPr lang="sv-SE" sz="1600" dirty="0" err="1"/>
              <a:t>infrastructure</a:t>
            </a:r>
            <a:endParaRPr lang="sv-SE" sz="1600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C773956D-3BA6-3AF4-9703-53DB4A9951F4}"/>
              </a:ext>
            </a:extLst>
          </p:cNvPr>
          <p:cNvSpPr txBox="1"/>
          <p:nvPr/>
        </p:nvSpPr>
        <p:spPr>
          <a:xfrm>
            <a:off x="8150704" y="2832338"/>
            <a:ext cx="538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(7,6)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89E67EA-1489-07A1-9DA7-0EF33327BCEA}"/>
              </a:ext>
            </a:extLst>
          </p:cNvPr>
          <p:cNvSpPr txBox="1"/>
          <p:nvPr/>
        </p:nvSpPr>
        <p:spPr>
          <a:xfrm>
            <a:off x="8128482" y="3637427"/>
            <a:ext cx="538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(7,5)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664BAF8-AAF7-67E0-55D6-058EF014C277}"/>
              </a:ext>
            </a:extLst>
          </p:cNvPr>
          <p:cNvSpPr txBox="1"/>
          <p:nvPr/>
        </p:nvSpPr>
        <p:spPr>
          <a:xfrm>
            <a:off x="8165032" y="4547142"/>
            <a:ext cx="538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(7,8)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A48FD5C-2445-4605-D8F6-48E89568C3C8}"/>
              </a:ext>
            </a:extLst>
          </p:cNvPr>
          <p:cNvSpPr txBox="1"/>
          <p:nvPr/>
        </p:nvSpPr>
        <p:spPr>
          <a:xfrm>
            <a:off x="10623750" y="3047782"/>
            <a:ext cx="142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 err="1"/>
              <a:t>Averages</a:t>
            </a:r>
            <a:r>
              <a:rPr lang="sv-SE" sz="1200" i="1" dirty="0"/>
              <a:t> for </a:t>
            </a:r>
            <a:r>
              <a:rPr lang="sv-SE" sz="1200" i="1" dirty="0" err="1"/>
              <a:t>internal</a:t>
            </a:r>
            <a:r>
              <a:rPr lang="sv-SE" sz="1200" i="1" dirty="0"/>
              <a:t> students in </a:t>
            </a:r>
            <a:r>
              <a:rPr lang="sv-SE" sz="1200" i="1" dirty="0" err="1"/>
              <a:t>brackets</a:t>
            </a:r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41732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3C738-6B45-4BB8-56C1-B7DFD929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5AD2A-6593-9D1D-39A5-2F207A5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90" y="70427"/>
            <a:ext cx="9470598" cy="1600200"/>
          </a:xfrm>
        </p:spPr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findings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4647C9A-A3C4-83A3-BA6F-820413FFFF86}"/>
              </a:ext>
            </a:extLst>
          </p:cNvPr>
          <p:cNvSpPr txBox="1"/>
          <p:nvPr/>
        </p:nvSpPr>
        <p:spPr>
          <a:xfrm>
            <a:off x="897675" y="2134830"/>
            <a:ext cx="95283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Overall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satisfaction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and research </a:t>
            </a:r>
            <a:r>
              <a:rPr lang="sv-SE" dirty="0" err="1"/>
              <a:t>programme</a:t>
            </a:r>
            <a:endParaRPr lang="sv-SE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satisfied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social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and the research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men (</a:t>
            </a:r>
            <a:r>
              <a:rPr lang="sv-SE" dirty="0" err="1"/>
              <a:t>average</a:t>
            </a:r>
            <a:r>
              <a:rPr lang="sv-SE" dirty="0"/>
              <a:t> 8,0 to 7,2 and 8,7 to 7,7)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International students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satisfied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physical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domestic</a:t>
            </a:r>
            <a:r>
              <a:rPr lang="sv-SE" dirty="0"/>
              <a:t> students  (</a:t>
            </a:r>
            <a:r>
              <a:rPr lang="sv-SE" dirty="0" err="1"/>
              <a:t>average</a:t>
            </a:r>
            <a:r>
              <a:rPr lang="sv-SE" dirty="0"/>
              <a:t> 9,3 to 7,0)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External</a:t>
            </a:r>
            <a:r>
              <a:rPr lang="sv-SE" dirty="0"/>
              <a:t> students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satisfied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research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internal</a:t>
            </a:r>
            <a:r>
              <a:rPr lang="sv-SE" dirty="0"/>
              <a:t> students (</a:t>
            </a:r>
            <a:r>
              <a:rPr lang="sv-SE" dirty="0" err="1"/>
              <a:t>average</a:t>
            </a:r>
            <a:r>
              <a:rPr lang="sv-SE" dirty="0"/>
              <a:t> 9,7 to 7,8)</a:t>
            </a:r>
          </a:p>
        </p:txBody>
      </p:sp>
    </p:spTree>
    <p:extLst>
      <p:ext uri="{BB962C8B-B14F-4D97-AF65-F5344CB8AC3E}">
        <p14:creationId xmlns:p14="http://schemas.microsoft.com/office/powerpoint/2010/main" val="42339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 </a:t>
            </a:r>
            <a:r>
              <a:rPr lang="en-GB" dirty="0"/>
              <a:t>Physical</a:t>
            </a:r>
            <a:r>
              <a:rPr lang="sv-SE" dirty="0"/>
              <a:t> </a:t>
            </a:r>
            <a:r>
              <a:rPr lang="en-GB" dirty="0"/>
              <a:t>study environment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9057" y="1464364"/>
            <a:ext cx="7249429" cy="416354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Lack of meeting places for doctoral students on campus</a:t>
            </a:r>
          </a:p>
          <a:p>
            <a:pPr>
              <a:spcAft>
                <a:spcPts val="600"/>
              </a:spcAft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would be good to have a physical place on campus to meet and interact with other PhD students”</a:t>
            </a:r>
          </a:p>
          <a:p>
            <a:pPr>
              <a:spcAft>
                <a:spcPts val="6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“Co-locate all the PhDs. We need opportunities to meet. As for now, we are self-arranging that.”</a:t>
            </a:r>
          </a:p>
          <a:p>
            <a:pPr>
              <a:spcAft>
                <a:spcPts val="600"/>
              </a:spcAft>
            </a:pPr>
            <a:r>
              <a:rPr lang="en-US" dirty="0"/>
              <a:t>Digital infrastructure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digital support for and knowledge about some software needed for research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 with registration for external doctoral students (no access to courses at the start of the program)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C256E-9CC2-8092-28B7-A14B813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r>
              <a:rPr lang="sv-SE" dirty="0"/>
              <a:t> Social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environment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A44D7A-9A1C-235B-62D3-246E6C40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983" y="1464364"/>
            <a:ext cx="6498314" cy="416354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 has improved with a director of studies, arranges workshops with doctoral students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Some students express a lack of community at HV  (esp. international and externally employed students</a:t>
            </a:r>
            <a:r>
              <a:rPr lang="en-US" dirty="0"/>
              <a:t>)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inclusiveness for the international community. Loneliness is a disease”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“International students are left isolated because of cultural clashes, norms, and the failure of the system to empathize with them.”</a:t>
            </a:r>
          </a:p>
          <a:p>
            <a:pPr>
              <a:spcAft>
                <a:spcPts val="6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“It's enough. However, I feel isolated socially; perhaps it will be better in time.”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ögskolan Väst">
      <a:dk1>
        <a:srgbClr val="000000"/>
      </a:dk1>
      <a:lt1>
        <a:srgbClr val="FFFFFF"/>
      </a:lt1>
      <a:dk2>
        <a:srgbClr val="003B5B"/>
      </a:dk2>
      <a:lt2>
        <a:srgbClr val="D1EAEE"/>
      </a:lt2>
      <a:accent1>
        <a:srgbClr val="1380A3"/>
      </a:accent1>
      <a:accent2>
        <a:srgbClr val="E3F1F8"/>
      </a:accent2>
      <a:accent3>
        <a:srgbClr val="C61C2C"/>
      </a:accent3>
      <a:accent4>
        <a:srgbClr val="D3097F"/>
      </a:accent4>
      <a:accent5>
        <a:srgbClr val="FDBF00"/>
      </a:accent5>
      <a:accent6>
        <a:srgbClr val="81BA4F"/>
      </a:accent6>
      <a:hlink>
        <a:srgbClr val="00757E"/>
      </a:hlink>
      <a:folHlink>
        <a:srgbClr val="5933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6502AA-88E6-4AC5-9095-F3AB661FF975}" vid="{CEEBA74B-B5C2-4044-AE08-5CAF989DBE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be7a55-293a-4672-a69d-a24a09f6d289" xsi:nil="true"/>
    <lcf76f155ced4ddcb4097134ff3c332f xmlns="d5193326-2740-4271-92bc-dc48d13065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A0F2749B52C48A6F31AF7EF2900C0" ma:contentTypeVersion="17" ma:contentTypeDescription="Create a new document." ma:contentTypeScope="" ma:versionID="737d25d23d619c2ee9e6f270ba3abd0e">
  <xsd:schema xmlns:xsd="http://www.w3.org/2001/XMLSchema" xmlns:xs="http://www.w3.org/2001/XMLSchema" xmlns:p="http://schemas.microsoft.com/office/2006/metadata/properties" xmlns:ns2="d5193326-2740-4271-92bc-dc48d1306562" xmlns:ns3="7d1c641e-5143-4422-8e05-410508c92a03" xmlns:ns4="8ebe7a55-293a-4672-a69d-a24a09f6d289" targetNamespace="http://schemas.microsoft.com/office/2006/metadata/properties" ma:root="true" ma:fieldsID="cf2aac943b2a76b092d1302d96d9e1fa" ns2:_="" ns3:_="" ns4:_="">
    <xsd:import namespace="d5193326-2740-4271-92bc-dc48d1306562"/>
    <xsd:import namespace="7d1c641e-5143-4422-8e05-410508c92a03"/>
    <xsd:import namespace="8ebe7a55-293a-4672-a69d-a24a09f6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93326-2740-4271-92bc-dc48d130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d4abec-04ef-4e91-971b-0b613d4b6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c641e-5143-4422-8e05-410508c92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e7a55-293a-4672-a69d-a24a09f6d2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d3c3358-c4f5-44ac-a3fb-7ccc64270b42}" ma:internalName="TaxCatchAll" ma:showField="CatchAllData" ma:web="8ebe7a55-293a-4672-a69d-a24a09f6d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1FBD7-CF40-4B7A-BB9D-D94C3A98F7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2F68F-72C2-4102-B6E9-D8B46276BE7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7d1c641e-5143-4422-8e05-410508c92a03"/>
    <ds:schemaRef ds:uri="8ebe7a55-293a-4672-a69d-a24a09f6d289"/>
    <ds:schemaRef ds:uri="d5193326-2740-4271-92bc-dc48d130656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FA644FD-FB37-43CF-9D07-E757FEEC1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93326-2740-4271-92bc-dc48d1306562"/>
    <ds:schemaRef ds:uri="7d1c641e-5143-4422-8e05-410508c92a03"/>
    <ds:schemaRef ds:uri="8ebe7a55-293a-4672-a69d-a24a09f6d2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HV_PPT_mall2024_ENG</Template>
  <TotalTime>2456</TotalTime>
  <Words>2229</Words>
  <Application>Microsoft Office PowerPoint</Application>
  <PresentationFormat>Widescreen</PresentationFormat>
  <Paragraphs>385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 Narrow</vt:lpstr>
      <vt:lpstr>Arial</vt:lpstr>
      <vt:lpstr>ArialMT</vt:lpstr>
      <vt:lpstr>Calibri</vt:lpstr>
      <vt:lpstr>Office-tema</vt:lpstr>
      <vt:lpstr>About the survey</vt:lpstr>
      <vt:lpstr>Purpose</vt:lpstr>
      <vt:lpstr>Distribution and response rate</vt:lpstr>
      <vt:lpstr>Non-response:  Sex/gender</vt:lpstr>
      <vt:lpstr>Non-response:  Internal/external</vt:lpstr>
      <vt:lpstr>Overall satisfaction</vt:lpstr>
      <vt:lpstr>Main findings</vt:lpstr>
      <vt:lpstr>Comments:   Physical study environment</vt:lpstr>
      <vt:lpstr>Comments:   Social study environment</vt:lpstr>
      <vt:lpstr>Comments:   Research programme</vt:lpstr>
      <vt:lpstr>Comments:   Research programme</vt:lpstr>
      <vt:lpstr>Support of doctoral students </vt:lpstr>
      <vt:lpstr>Main findings</vt:lpstr>
      <vt:lpstr>Text comments</vt:lpstr>
      <vt:lpstr>Study situation</vt:lpstr>
      <vt:lpstr>Main findings</vt:lpstr>
      <vt:lpstr>Group differences</vt:lpstr>
      <vt:lpstr>Text comments</vt:lpstr>
      <vt:lpstr>Departmental duties</vt:lpstr>
      <vt:lpstr>Departmental duties (DP)- Main findings</vt:lpstr>
      <vt:lpstr>Text comments</vt:lpstr>
      <vt:lpstr>External employment</vt:lpstr>
      <vt:lpstr>External employment - Main findings</vt:lpstr>
      <vt:lpstr>External employment:  Text  comments</vt:lpstr>
      <vt:lpstr>Equal terms</vt:lpstr>
      <vt:lpstr>Main findings</vt:lpstr>
      <vt:lpstr>Group differences</vt:lpstr>
      <vt:lpstr>Studies and health</vt:lpstr>
      <vt:lpstr>Health - main findings</vt:lpstr>
      <vt:lpstr>Health - main findings</vt:lpstr>
      <vt:lpstr>Participation and influence</vt:lpstr>
      <vt:lpstr>Participation - Main findings</vt:lpstr>
      <vt:lpstr>Text comments</vt:lpstr>
      <vt:lpstr>Career plans</vt:lpstr>
      <vt:lpstr>Career plans - Main findings</vt:lpstr>
      <vt:lpstr>Group differences</vt:lpstr>
      <vt:lpstr>Text comments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barometer 2024</dc:title>
  <dc:creator>Hanna Stafhammar Kjellgren (HV)</dc:creator>
  <cp:lastModifiedBy>Hanna Stafhammar Kjellgren (HV)</cp:lastModifiedBy>
  <cp:revision>1</cp:revision>
  <dcterms:created xsi:type="dcterms:W3CDTF">2024-03-19T09:44:54Z</dcterms:created>
  <dcterms:modified xsi:type="dcterms:W3CDTF">2024-04-10T10:08:12Z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0x010100482A0F2749B52C48A6F31AF7EF2900C0</vt:lpwstr>
  </property>
  <property fmtid="{D5CDD505-2E9C-101B-9397-08002B2CF9AE}" pid="3" name="Order">
    <vt:r8>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