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</p:sldMasterIdLst>
  <p:notesMasterIdLst>
    <p:notesMasterId r:id="rId24"/>
  </p:notesMasterIdLst>
  <p:handoutMasterIdLst>
    <p:handoutMasterId r:id="rId25"/>
  </p:handoutMasterIdLst>
  <p:sldIdLst>
    <p:sldId id="256" r:id="rId6"/>
    <p:sldId id="267" r:id="rId7"/>
    <p:sldId id="302" r:id="rId8"/>
    <p:sldId id="303" r:id="rId9"/>
    <p:sldId id="304" r:id="rId10"/>
    <p:sldId id="295" r:id="rId11"/>
    <p:sldId id="287" r:id="rId12"/>
    <p:sldId id="294" r:id="rId13"/>
    <p:sldId id="275" r:id="rId14"/>
    <p:sldId id="284" r:id="rId15"/>
    <p:sldId id="291" r:id="rId16"/>
    <p:sldId id="313" r:id="rId17"/>
    <p:sldId id="296" r:id="rId18"/>
    <p:sldId id="297" r:id="rId19"/>
    <p:sldId id="299" r:id="rId20"/>
    <p:sldId id="307" r:id="rId21"/>
    <p:sldId id="300" r:id="rId22"/>
    <p:sldId id="301" r:id="rId23"/>
  </p:sldIdLst>
  <p:sldSz cx="12192000" cy="6858000"/>
  <p:notesSz cx="6811963" cy="99425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BAE"/>
    <a:srgbClr val="F9846D"/>
    <a:srgbClr val="FF5050"/>
    <a:srgbClr val="3CA7D8"/>
    <a:srgbClr val="EEEDEA"/>
    <a:srgbClr val="ABA4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94EECF-249F-4E09-AEF0-83105E5BC300}" v="30" dt="2024-12-18T06:50:26.8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llanmörkt format 1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405" autoAdjust="0"/>
    <p:restoredTop sz="86467" autoAdjust="0"/>
  </p:normalViewPr>
  <p:slideViewPr>
    <p:cSldViewPr snapToGrid="0">
      <p:cViewPr varScale="1">
        <p:scale>
          <a:sx n="100" d="100"/>
          <a:sy n="100" d="100"/>
        </p:scale>
        <p:origin x="150" y="2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gnar Håkansson (HV)" userId="45d7dff6-3f2f-442d-80c3-117e4ba30ca8" providerId="ADAL" clId="{188BB35C-0973-4A54-B962-9C2979D34D10}"/>
    <pc:docChg chg="custSel addSld modSld">
      <pc:chgData name="Ragnar Håkansson (HV)" userId="45d7dff6-3f2f-442d-80c3-117e4ba30ca8" providerId="ADAL" clId="{188BB35C-0973-4A54-B962-9C2979D34D10}" dt="2024-01-30T07:45:59.108" v="165"/>
      <pc:docMkLst>
        <pc:docMk/>
      </pc:docMkLst>
      <pc:sldChg chg="modSp">
        <pc:chgData name="Ragnar Håkansson (HV)" userId="45d7dff6-3f2f-442d-80c3-117e4ba30ca8" providerId="ADAL" clId="{188BB35C-0973-4A54-B962-9C2979D34D10}" dt="2024-01-30T07:16:50.739" v="0" actId="14826"/>
        <pc:sldMkLst>
          <pc:docMk/>
          <pc:sldMk cId="4126410394" sldId="256"/>
        </pc:sldMkLst>
      </pc:sldChg>
      <pc:sldChg chg="modSp mod">
        <pc:chgData name="Ragnar Håkansson (HV)" userId="45d7dff6-3f2f-442d-80c3-117e4ba30ca8" providerId="ADAL" clId="{188BB35C-0973-4A54-B962-9C2979D34D10}" dt="2024-01-30T07:34:44.208" v="164" actId="20577"/>
        <pc:sldMkLst>
          <pc:docMk/>
          <pc:sldMk cId="1895032664" sldId="267"/>
        </pc:sldMkLst>
      </pc:sldChg>
      <pc:sldChg chg="addSp delSp modSp mod">
        <pc:chgData name="Ragnar Håkansson (HV)" userId="45d7dff6-3f2f-442d-80c3-117e4ba30ca8" providerId="ADAL" clId="{188BB35C-0973-4A54-B962-9C2979D34D10}" dt="2024-01-30T07:17:34.183" v="13"/>
        <pc:sldMkLst>
          <pc:docMk/>
          <pc:sldMk cId="3702299848" sldId="275"/>
        </pc:sldMkLst>
      </pc:sldChg>
      <pc:sldChg chg="addSp delSp modSp mod">
        <pc:chgData name="Ragnar Håkansson (HV)" userId="45d7dff6-3f2f-442d-80c3-117e4ba30ca8" providerId="ADAL" clId="{188BB35C-0973-4A54-B962-9C2979D34D10}" dt="2024-01-30T07:17:56.885" v="27"/>
        <pc:sldMkLst>
          <pc:docMk/>
          <pc:sldMk cId="3249567951" sldId="277"/>
        </pc:sldMkLst>
      </pc:sldChg>
      <pc:sldChg chg="addSp delSp modSp mod">
        <pc:chgData name="Ragnar Håkansson (HV)" userId="45d7dff6-3f2f-442d-80c3-117e4ba30ca8" providerId="ADAL" clId="{188BB35C-0973-4A54-B962-9C2979D34D10}" dt="2024-01-30T07:17:37.977" v="15"/>
        <pc:sldMkLst>
          <pc:docMk/>
          <pc:sldMk cId="904634852" sldId="284"/>
        </pc:sldMkLst>
      </pc:sldChg>
      <pc:sldChg chg="addSp delSp modSp mod">
        <pc:chgData name="Ragnar Håkansson (HV)" userId="45d7dff6-3f2f-442d-80c3-117e4ba30ca8" providerId="ADAL" clId="{188BB35C-0973-4A54-B962-9C2979D34D10}" dt="2024-01-30T07:17:51.093" v="23"/>
        <pc:sldMkLst>
          <pc:docMk/>
          <pc:sldMk cId="2777528569" sldId="285"/>
        </pc:sldMkLst>
      </pc:sldChg>
      <pc:sldChg chg="addSp delSp modSp mod">
        <pc:chgData name="Ragnar Håkansson (HV)" userId="45d7dff6-3f2f-442d-80c3-117e4ba30ca8" providerId="ADAL" clId="{188BB35C-0973-4A54-B962-9C2979D34D10}" dt="2024-01-30T07:17:28.199" v="9"/>
        <pc:sldMkLst>
          <pc:docMk/>
          <pc:sldMk cId="391131122" sldId="287"/>
        </pc:sldMkLst>
      </pc:sldChg>
      <pc:sldChg chg="addSp delSp modSp mod">
        <pc:chgData name="Ragnar Håkansson (HV)" userId="45d7dff6-3f2f-442d-80c3-117e4ba30ca8" providerId="ADAL" clId="{188BB35C-0973-4A54-B962-9C2979D34D10}" dt="2024-01-30T07:17:45.528" v="19"/>
        <pc:sldMkLst>
          <pc:docMk/>
          <pc:sldMk cId="300128584" sldId="291"/>
        </pc:sldMkLst>
      </pc:sldChg>
      <pc:sldChg chg="addSp delSp modSp mod">
        <pc:chgData name="Ragnar Håkansson (HV)" userId="45d7dff6-3f2f-442d-80c3-117e4ba30ca8" providerId="ADAL" clId="{188BB35C-0973-4A54-B962-9C2979D34D10}" dt="2024-01-30T07:17:48.357" v="21"/>
        <pc:sldMkLst>
          <pc:docMk/>
          <pc:sldMk cId="2525459061" sldId="292"/>
        </pc:sldMkLst>
      </pc:sldChg>
      <pc:sldChg chg="addSp delSp modSp mod">
        <pc:chgData name="Ragnar Håkansson (HV)" userId="45d7dff6-3f2f-442d-80c3-117e4ba30ca8" providerId="ADAL" clId="{188BB35C-0973-4A54-B962-9C2979D34D10}" dt="2024-01-30T07:17:31.073" v="11"/>
        <pc:sldMkLst>
          <pc:docMk/>
          <pc:sldMk cId="1589241724" sldId="294"/>
        </pc:sldMkLst>
      </pc:sldChg>
      <pc:sldChg chg="addSp delSp modSp mod">
        <pc:chgData name="Ragnar Håkansson (HV)" userId="45d7dff6-3f2f-442d-80c3-117e4ba30ca8" providerId="ADAL" clId="{188BB35C-0973-4A54-B962-9C2979D34D10}" dt="2024-01-30T07:17:25.240" v="7"/>
        <pc:sldMkLst>
          <pc:docMk/>
          <pc:sldMk cId="4249937892" sldId="295"/>
        </pc:sldMkLst>
      </pc:sldChg>
      <pc:sldChg chg="addSp delSp modSp mod">
        <pc:chgData name="Ragnar Håkansson (HV)" userId="45d7dff6-3f2f-442d-80c3-117e4ba30ca8" providerId="ADAL" clId="{188BB35C-0973-4A54-B962-9C2979D34D10}" dt="2024-01-30T07:17:59.553" v="29"/>
        <pc:sldMkLst>
          <pc:docMk/>
          <pc:sldMk cId="85812605" sldId="296"/>
        </pc:sldMkLst>
      </pc:sldChg>
      <pc:sldChg chg="addSp delSp modSp mod">
        <pc:chgData name="Ragnar Håkansson (HV)" userId="45d7dff6-3f2f-442d-80c3-117e4ba30ca8" providerId="ADAL" clId="{188BB35C-0973-4A54-B962-9C2979D34D10}" dt="2024-01-30T07:18:02.876" v="31"/>
        <pc:sldMkLst>
          <pc:docMk/>
          <pc:sldMk cId="1407423991" sldId="297"/>
        </pc:sldMkLst>
      </pc:sldChg>
      <pc:sldChg chg="addSp delSp modSp mod">
        <pc:chgData name="Ragnar Håkansson (HV)" userId="45d7dff6-3f2f-442d-80c3-117e4ba30ca8" providerId="ADAL" clId="{188BB35C-0973-4A54-B962-9C2979D34D10}" dt="2024-01-30T07:17:42.488" v="17"/>
        <pc:sldMkLst>
          <pc:docMk/>
          <pc:sldMk cId="2477781435" sldId="298"/>
        </pc:sldMkLst>
      </pc:sldChg>
      <pc:sldChg chg="addSp delSp modSp mod">
        <pc:chgData name="Ragnar Håkansson (HV)" userId="45d7dff6-3f2f-442d-80c3-117e4ba30ca8" providerId="ADAL" clId="{188BB35C-0973-4A54-B962-9C2979D34D10}" dt="2024-01-30T07:18:05.669" v="33"/>
        <pc:sldMkLst>
          <pc:docMk/>
          <pc:sldMk cId="2704897159" sldId="299"/>
        </pc:sldMkLst>
      </pc:sldChg>
      <pc:sldChg chg="addSp delSp modSp mod">
        <pc:chgData name="Ragnar Håkansson (HV)" userId="45d7dff6-3f2f-442d-80c3-117e4ba30ca8" providerId="ADAL" clId="{188BB35C-0973-4A54-B962-9C2979D34D10}" dt="2024-01-30T07:18:17.669" v="41"/>
        <pc:sldMkLst>
          <pc:docMk/>
          <pc:sldMk cId="3250945919" sldId="300"/>
        </pc:sldMkLst>
      </pc:sldChg>
      <pc:sldChg chg="addSp delSp modSp mod">
        <pc:chgData name="Ragnar Håkansson (HV)" userId="45d7dff6-3f2f-442d-80c3-117e4ba30ca8" providerId="ADAL" clId="{188BB35C-0973-4A54-B962-9C2979D34D10}" dt="2024-01-30T07:18:20.994" v="43"/>
        <pc:sldMkLst>
          <pc:docMk/>
          <pc:sldMk cId="2110088888" sldId="301"/>
        </pc:sldMkLst>
      </pc:sldChg>
      <pc:sldChg chg="modSp">
        <pc:chgData name="Ragnar Håkansson (HV)" userId="45d7dff6-3f2f-442d-80c3-117e4ba30ca8" providerId="ADAL" clId="{188BB35C-0973-4A54-B962-9C2979D34D10}" dt="2024-01-30T07:17:12.207" v="1" actId="14826"/>
        <pc:sldMkLst>
          <pc:docMk/>
          <pc:sldMk cId="1281651213" sldId="302"/>
        </pc:sldMkLst>
      </pc:sldChg>
      <pc:sldChg chg="addSp delSp modSp mod">
        <pc:chgData name="Ragnar Håkansson (HV)" userId="45d7dff6-3f2f-442d-80c3-117e4ba30ca8" providerId="ADAL" clId="{188BB35C-0973-4A54-B962-9C2979D34D10}" dt="2024-01-30T07:17:19.037" v="3"/>
        <pc:sldMkLst>
          <pc:docMk/>
          <pc:sldMk cId="2141448526" sldId="303"/>
        </pc:sldMkLst>
      </pc:sldChg>
      <pc:sldChg chg="addSp delSp modSp mod">
        <pc:chgData name="Ragnar Håkansson (HV)" userId="45d7dff6-3f2f-442d-80c3-117e4ba30ca8" providerId="ADAL" clId="{188BB35C-0973-4A54-B962-9C2979D34D10}" dt="2024-01-30T07:17:22.066" v="5"/>
        <pc:sldMkLst>
          <pc:docMk/>
          <pc:sldMk cId="84806764" sldId="304"/>
        </pc:sldMkLst>
      </pc:sldChg>
      <pc:sldChg chg="addSp delSp modSp mod">
        <pc:chgData name="Ragnar Håkansson (HV)" userId="45d7dff6-3f2f-442d-80c3-117e4ba30ca8" providerId="ADAL" clId="{188BB35C-0973-4A54-B962-9C2979D34D10}" dt="2024-01-30T07:18:08.407" v="35"/>
        <pc:sldMkLst>
          <pc:docMk/>
          <pc:sldMk cId="2630895246" sldId="305"/>
        </pc:sldMkLst>
      </pc:sldChg>
      <pc:sldChg chg="addSp delSp modSp mod">
        <pc:chgData name="Ragnar Håkansson (HV)" userId="45d7dff6-3f2f-442d-80c3-117e4ba30ca8" providerId="ADAL" clId="{188BB35C-0973-4A54-B962-9C2979D34D10}" dt="2024-01-30T07:18:23.462" v="45"/>
        <pc:sldMkLst>
          <pc:docMk/>
          <pc:sldMk cId="743492867" sldId="306"/>
        </pc:sldMkLst>
      </pc:sldChg>
      <pc:sldChg chg="addSp delSp modSp mod">
        <pc:chgData name="Ragnar Håkansson (HV)" userId="45d7dff6-3f2f-442d-80c3-117e4ba30ca8" providerId="ADAL" clId="{188BB35C-0973-4A54-B962-9C2979D34D10}" dt="2024-01-30T07:18:11.056" v="37"/>
        <pc:sldMkLst>
          <pc:docMk/>
          <pc:sldMk cId="4144646353" sldId="307"/>
        </pc:sldMkLst>
      </pc:sldChg>
      <pc:sldChg chg="addSp delSp modSp mod">
        <pc:chgData name="Ragnar Håkansson (HV)" userId="45d7dff6-3f2f-442d-80c3-117e4ba30ca8" providerId="ADAL" clId="{188BB35C-0973-4A54-B962-9C2979D34D10}" dt="2024-01-30T07:18:14.702" v="39"/>
        <pc:sldMkLst>
          <pc:docMk/>
          <pc:sldMk cId="3263546761" sldId="308"/>
        </pc:sldMkLst>
      </pc:sldChg>
      <pc:sldChg chg="addSp delSp modSp mod">
        <pc:chgData name="Ragnar Håkansson (HV)" userId="45d7dff6-3f2f-442d-80c3-117e4ba30ca8" providerId="ADAL" clId="{188BB35C-0973-4A54-B962-9C2979D34D10}" dt="2024-01-30T07:18:26.171" v="47"/>
        <pc:sldMkLst>
          <pc:docMk/>
          <pc:sldMk cId="2126624925" sldId="309"/>
        </pc:sldMkLst>
      </pc:sldChg>
      <pc:sldChg chg="addSp delSp modSp mod">
        <pc:chgData name="Ragnar Håkansson (HV)" userId="45d7dff6-3f2f-442d-80c3-117e4ba30ca8" providerId="ADAL" clId="{188BB35C-0973-4A54-B962-9C2979D34D10}" dt="2024-01-30T07:18:28.337" v="49"/>
        <pc:sldMkLst>
          <pc:docMk/>
          <pc:sldMk cId="98562540" sldId="310"/>
        </pc:sldMkLst>
      </pc:sldChg>
      <pc:sldChg chg="addSp delSp modSp mod">
        <pc:chgData name="Ragnar Håkansson (HV)" userId="45d7dff6-3f2f-442d-80c3-117e4ba30ca8" providerId="ADAL" clId="{188BB35C-0973-4A54-B962-9C2979D34D10}" dt="2024-01-30T07:18:33.986" v="53"/>
        <pc:sldMkLst>
          <pc:docMk/>
          <pc:sldMk cId="1092686946" sldId="311"/>
        </pc:sldMkLst>
      </pc:sldChg>
      <pc:sldChg chg="addSp delSp modSp mod">
        <pc:chgData name="Ragnar Håkansson (HV)" userId="45d7dff6-3f2f-442d-80c3-117e4ba30ca8" providerId="ADAL" clId="{188BB35C-0973-4A54-B962-9C2979D34D10}" dt="2024-01-30T07:18:30.989" v="51"/>
        <pc:sldMkLst>
          <pc:docMk/>
          <pc:sldMk cId="419526" sldId="312"/>
        </pc:sldMkLst>
      </pc:sldChg>
      <pc:sldChg chg="addSp delSp modSp mod">
        <pc:chgData name="Ragnar Håkansson (HV)" userId="45d7dff6-3f2f-442d-80c3-117e4ba30ca8" providerId="ADAL" clId="{188BB35C-0973-4A54-B962-9C2979D34D10}" dt="2024-01-30T07:17:54.148" v="25"/>
        <pc:sldMkLst>
          <pc:docMk/>
          <pc:sldMk cId="2659342591" sldId="313"/>
        </pc:sldMkLst>
      </pc:sldChg>
      <pc:sldChg chg="add">
        <pc:chgData name="Ragnar Håkansson (HV)" userId="45d7dff6-3f2f-442d-80c3-117e4ba30ca8" providerId="ADAL" clId="{188BB35C-0973-4A54-B962-9C2979D34D10}" dt="2024-01-30T07:45:59.108" v="165"/>
        <pc:sldMkLst>
          <pc:docMk/>
          <pc:sldMk cId="2372158478" sldId="329"/>
        </pc:sldMkLst>
      </pc:sldChg>
    </pc:docChg>
  </pc:docChgLst>
  <pc:docChgLst>
    <pc:chgData name="Ragnar Håkansson (HV)" userId="45d7dff6-3f2f-442d-80c3-117e4ba30ca8" providerId="ADAL" clId="{A694EECF-249F-4E09-AEF0-83105E5BC300}"/>
    <pc:docChg chg="undo custSel addSld delSld modSld">
      <pc:chgData name="Ragnar Håkansson (HV)" userId="45d7dff6-3f2f-442d-80c3-117e4ba30ca8" providerId="ADAL" clId="{A694EECF-249F-4E09-AEF0-83105E5BC300}" dt="2024-12-18T09:56:13.211" v="1153" actId="20577"/>
      <pc:docMkLst>
        <pc:docMk/>
      </pc:docMkLst>
      <pc:sldChg chg="delSp modSp mod">
        <pc:chgData name="Ragnar Håkansson (HV)" userId="45d7dff6-3f2f-442d-80c3-117e4ba30ca8" providerId="ADAL" clId="{A694EECF-249F-4E09-AEF0-83105E5BC300}" dt="2024-12-17T13:10:41.376" v="1009" actId="20577"/>
        <pc:sldMkLst>
          <pc:docMk/>
          <pc:sldMk cId="4126410394" sldId="256"/>
        </pc:sldMkLst>
        <pc:spChg chg="mod">
          <ac:chgData name="Ragnar Håkansson (HV)" userId="45d7dff6-3f2f-442d-80c3-117e4ba30ca8" providerId="ADAL" clId="{A694EECF-249F-4E09-AEF0-83105E5BC300}" dt="2024-12-17T13:10:41.376" v="1009" actId="20577"/>
          <ac:spMkLst>
            <pc:docMk/>
            <pc:sldMk cId="4126410394" sldId="256"/>
            <ac:spMk id="6" creationId="{00000000-0000-0000-0000-000000000000}"/>
          </ac:spMkLst>
        </pc:spChg>
      </pc:sldChg>
      <pc:sldChg chg="modSp mod">
        <pc:chgData name="Ragnar Håkansson (HV)" userId="45d7dff6-3f2f-442d-80c3-117e4ba30ca8" providerId="ADAL" clId="{A694EECF-249F-4E09-AEF0-83105E5BC300}" dt="2024-12-04T09:10:30.747" v="191" actId="20577"/>
        <pc:sldMkLst>
          <pc:docMk/>
          <pc:sldMk cId="1895032664" sldId="267"/>
        </pc:sldMkLst>
        <pc:spChg chg="mod">
          <ac:chgData name="Ragnar Håkansson (HV)" userId="45d7dff6-3f2f-442d-80c3-117e4ba30ca8" providerId="ADAL" clId="{A694EECF-249F-4E09-AEF0-83105E5BC300}" dt="2024-12-04T09:10:22.458" v="189" actId="20577"/>
          <ac:spMkLst>
            <pc:docMk/>
            <pc:sldMk cId="1895032664" sldId="267"/>
            <ac:spMk id="4" creationId="{B5B35029-2B32-4354-B927-E5D7C46B999A}"/>
          </ac:spMkLst>
        </pc:spChg>
        <pc:spChg chg="mod">
          <ac:chgData name="Ragnar Håkansson (HV)" userId="45d7dff6-3f2f-442d-80c3-117e4ba30ca8" providerId="ADAL" clId="{A694EECF-249F-4E09-AEF0-83105E5BC300}" dt="2024-12-04T09:10:30.747" v="191" actId="20577"/>
          <ac:spMkLst>
            <pc:docMk/>
            <pc:sldMk cId="1895032664" sldId="267"/>
            <ac:spMk id="9" creationId="{136D1868-4E3E-46C0-8FAC-CEC77807844A}"/>
          </ac:spMkLst>
        </pc:spChg>
      </pc:sldChg>
      <pc:sldChg chg="modSp mod">
        <pc:chgData name="Ragnar Håkansson (HV)" userId="45d7dff6-3f2f-442d-80c3-117e4ba30ca8" providerId="ADAL" clId="{A694EECF-249F-4E09-AEF0-83105E5BC300}" dt="2024-12-18T06:51:20.240" v="1109" actId="113"/>
        <pc:sldMkLst>
          <pc:docMk/>
          <pc:sldMk cId="3702299848" sldId="275"/>
        </pc:sldMkLst>
        <pc:spChg chg="mod">
          <ac:chgData name="Ragnar Håkansson (HV)" userId="45d7dff6-3f2f-442d-80c3-117e4ba30ca8" providerId="ADAL" clId="{A694EECF-249F-4E09-AEF0-83105E5BC300}" dt="2024-12-16T09:30:29.251" v="346" actId="20577"/>
          <ac:spMkLst>
            <pc:docMk/>
            <pc:sldMk cId="3702299848" sldId="275"/>
            <ac:spMk id="2" creationId="{00000000-0000-0000-0000-000000000000}"/>
          </ac:spMkLst>
        </pc:spChg>
        <pc:spChg chg="mod">
          <ac:chgData name="Ragnar Håkansson (HV)" userId="45d7dff6-3f2f-442d-80c3-117e4ba30ca8" providerId="ADAL" clId="{A694EECF-249F-4E09-AEF0-83105E5BC300}" dt="2024-12-17T13:19:13.119" v="1011" actId="20577"/>
          <ac:spMkLst>
            <pc:docMk/>
            <pc:sldMk cId="3702299848" sldId="275"/>
            <ac:spMk id="8" creationId="{1FE7E17E-C32F-45E4-B93E-C9B4F38AB3AE}"/>
          </ac:spMkLst>
        </pc:spChg>
        <pc:graphicFrameChg chg="mod modGraphic">
          <ac:chgData name="Ragnar Håkansson (HV)" userId="45d7dff6-3f2f-442d-80c3-117e4ba30ca8" providerId="ADAL" clId="{A694EECF-249F-4E09-AEF0-83105E5BC300}" dt="2024-12-18T06:51:20.240" v="1109" actId="113"/>
          <ac:graphicFrameMkLst>
            <pc:docMk/>
            <pc:sldMk cId="3702299848" sldId="275"/>
            <ac:graphicFrameMk id="4" creationId="{EB0F9951-4AA6-6E8B-4746-A2FF4907EACB}"/>
          </ac:graphicFrameMkLst>
        </pc:graphicFrameChg>
      </pc:sldChg>
      <pc:sldChg chg="addSp delSp modSp del mod">
        <pc:chgData name="Ragnar Håkansson (HV)" userId="45d7dff6-3f2f-442d-80c3-117e4ba30ca8" providerId="ADAL" clId="{A694EECF-249F-4E09-AEF0-83105E5BC300}" dt="2024-12-17T19:54:13.868" v="1064" actId="47"/>
        <pc:sldMkLst>
          <pc:docMk/>
          <pc:sldMk cId="3249567951" sldId="277"/>
        </pc:sldMkLst>
        <pc:spChg chg="del">
          <ac:chgData name="Ragnar Håkansson (HV)" userId="45d7dff6-3f2f-442d-80c3-117e4ba30ca8" providerId="ADAL" clId="{A694EECF-249F-4E09-AEF0-83105E5BC300}" dt="2024-12-17T12:24:27.569" v="634" actId="478"/>
          <ac:spMkLst>
            <pc:docMk/>
            <pc:sldMk cId="3249567951" sldId="277"/>
            <ac:spMk id="10" creationId="{6728D65B-ED70-4CEA-B05A-80591E4486BE}"/>
          </ac:spMkLst>
        </pc:spChg>
        <pc:spChg chg="mod">
          <ac:chgData name="Ragnar Håkansson (HV)" userId="45d7dff6-3f2f-442d-80c3-117e4ba30ca8" providerId="ADAL" clId="{A694EECF-249F-4E09-AEF0-83105E5BC300}" dt="2024-12-17T12:24:40.080" v="645" actId="20577"/>
          <ac:spMkLst>
            <pc:docMk/>
            <pc:sldMk cId="3249567951" sldId="277"/>
            <ac:spMk id="12" creationId="{14EBE61E-70E2-0B9C-21B0-F09C6DFEB388}"/>
          </ac:spMkLst>
        </pc:spChg>
        <pc:spChg chg="mod">
          <ac:chgData name="Ragnar Håkansson (HV)" userId="45d7dff6-3f2f-442d-80c3-117e4ba30ca8" providerId="ADAL" clId="{A694EECF-249F-4E09-AEF0-83105E5BC300}" dt="2024-12-17T13:19:48.468" v="1025" actId="20577"/>
          <ac:spMkLst>
            <pc:docMk/>
            <pc:sldMk cId="3249567951" sldId="277"/>
            <ac:spMk id="14" creationId="{0E90C56A-B1A9-42EF-9F07-1369EA6FB2CE}"/>
          </ac:spMkLst>
        </pc:spChg>
        <pc:picChg chg="add mod">
          <ac:chgData name="Ragnar Håkansson (HV)" userId="45d7dff6-3f2f-442d-80c3-117e4ba30ca8" providerId="ADAL" clId="{A694EECF-249F-4E09-AEF0-83105E5BC300}" dt="2024-12-17T12:24:33.784" v="636" actId="1076"/>
          <ac:picMkLst>
            <pc:docMk/>
            <pc:sldMk cId="3249567951" sldId="277"/>
            <ac:picMk id="5" creationId="{BD65B148-7F44-A226-0759-FC9100CF0311}"/>
          </ac:picMkLst>
        </pc:picChg>
        <pc:picChg chg="del">
          <ac:chgData name="Ragnar Håkansson (HV)" userId="45d7dff6-3f2f-442d-80c3-117e4ba30ca8" providerId="ADAL" clId="{A694EECF-249F-4E09-AEF0-83105E5BC300}" dt="2024-12-17T12:24:20.396" v="631" actId="478"/>
          <ac:picMkLst>
            <pc:docMk/>
            <pc:sldMk cId="3249567951" sldId="277"/>
            <ac:picMk id="9" creationId="{D9BEF098-8AB6-0F75-F7F4-FD0F9704C02C}"/>
          </ac:picMkLst>
        </pc:picChg>
      </pc:sldChg>
      <pc:sldChg chg="addSp delSp modSp mod">
        <pc:chgData name="Ragnar Håkansson (HV)" userId="45d7dff6-3f2f-442d-80c3-117e4ba30ca8" providerId="ADAL" clId="{A694EECF-249F-4E09-AEF0-83105E5BC300}" dt="2024-12-17T19:53:05.115" v="1060" actId="20577"/>
        <pc:sldMkLst>
          <pc:docMk/>
          <pc:sldMk cId="904634852" sldId="284"/>
        </pc:sldMkLst>
        <pc:spChg chg="mod">
          <ac:chgData name="Ragnar Håkansson (HV)" userId="45d7dff6-3f2f-442d-80c3-117e4ba30ca8" providerId="ADAL" clId="{A694EECF-249F-4E09-AEF0-83105E5BC300}" dt="2024-12-17T19:53:05.115" v="1060" actId="20577"/>
          <ac:spMkLst>
            <pc:docMk/>
            <pc:sldMk cId="904634852" sldId="284"/>
            <ac:spMk id="2" creationId="{00000000-0000-0000-0000-000000000000}"/>
          </ac:spMkLst>
        </pc:spChg>
        <pc:spChg chg="mod">
          <ac:chgData name="Ragnar Håkansson (HV)" userId="45d7dff6-3f2f-442d-80c3-117e4ba30ca8" providerId="ADAL" clId="{A694EECF-249F-4E09-AEF0-83105E5BC300}" dt="2024-12-17T13:19:18.490" v="1013" actId="20577"/>
          <ac:spMkLst>
            <pc:docMk/>
            <pc:sldMk cId="904634852" sldId="284"/>
            <ac:spMk id="10" creationId="{9F1D2388-3F1C-4EB1-A54B-26D6FFECD076}"/>
          </ac:spMkLst>
        </pc:spChg>
        <pc:picChg chg="del">
          <ac:chgData name="Ragnar Håkansson (HV)" userId="45d7dff6-3f2f-442d-80c3-117e4ba30ca8" providerId="ADAL" clId="{A694EECF-249F-4E09-AEF0-83105E5BC300}" dt="2024-12-17T19:48:01.863" v="1035" actId="478"/>
          <ac:picMkLst>
            <pc:docMk/>
            <pc:sldMk cId="904634852" sldId="284"/>
            <ac:picMk id="5" creationId="{DC337998-27BA-36A5-58BA-945712DE4DDB}"/>
          </ac:picMkLst>
        </pc:picChg>
        <pc:picChg chg="add del mod">
          <ac:chgData name="Ragnar Håkansson (HV)" userId="45d7dff6-3f2f-442d-80c3-117e4ba30ca8" providerId="ADAL" clId="{A694EECF-249F-4E09-AEF0-83105E5BC300}" dt="2024-12-17T19:52:52.124" v="1050" actId="478"/>
          <ac:picMkLst>
            <pc:docMk/>
            <pc:sldMk cId="904634852" sldId="284"/>
            <ac:picMk id="6" creationId="{C8A58899-7F49-8F5B-452D-120739A90612}"/>
          </ac:picMkLst>
        </pc:picChg>
        <pc:picChg chg="del">
          <ac:chgData name="Ragnar Håkansson (HV)" userId="45d7dff6-3f2f-442d-80c3-117e4ba30ca8" providerId="ADAL" clId="{A694EECF-249F-4E09-AEF0-83105E5BC300}" dt="2024-12-17T19:47:58.354" v="1034" actId="478"/>
          <ac:picMkLst>
            <pc:docMk/>
            <pc:sldMk cId="904634852" sldId="284"/>
            <ac:picMk id="7" creationId="{A562BE61-EA1B-7E3F-CE2F-864BD58370A4}"/>
          </ac:picMkLst>
        </pc:picChg>
        <pc:picChg chg="add mod">
          <ac:chgData name="Ragnar Håkansson (HV)" userId="45d7dff6-3f2f-442d-80c3-117e4ba30ca8" providerId="ADAL" clId="{A694EECF-249F-4E09-AEF0-83105E5BC300}" dt="2024-12-17T19:53:00.892" v="1054" actId="1038"/>
          <ac:picMkLst>
            <pc:docMk/>
            <pc:sldMk cId="904634852" sldId="284"/>
            <ac:picMk id="8" creationId="{96E0DF06-6206-0363-4C67-F0B26AF4570B}"/>
          </ac:picMkLst>
        </pc:picChg>
      </pc:sldChg>
      <pc:sldChg chg="addSp delSp modSp del mod">
        <pc:chgData name="Ragnar Håkansson (HV)" userId="45d7dff6-3f2f-442d-80c3-117e4ba30ca8" providerId="ADAL" clId="{A694EECF-249F-4E09-AEF0-83105E5BC300}" dt="2024-12-17T19:52:05.773" v="1044" actId="47"/>
        <pc:sldMkLst>
          <pc:docMk/>
          <pc:sldMk cId="2777528569" sldId="285"/>
        </pc:sldMkLst>
        <pc:spChg chg="mod">
          <ac:chgData name="Ragnar Håkansson (HV)" userId="45d7dff6-3f2f-442d-80c3-117e4ba30ca8" providerId="ADAL" clId="{A694EECF-249F-4E09-AEF0-83105E5BC300}" dt="2024-12-17T13:19:39.070" v="1021" actId="20577"/>
          <ac:spMkLst>
            <pc:docMk/>
            <pc:sldMk cId="2777528569" sldId="285"/>
            <ac:spMk id="12" creationId="{AA37A673-12DA-46C1-8F20-E94D2C494328}"/>
          </ac:spMkLst>
        </pc:spChg>
        <pc:spChg chg="mod">
          <ac:chgData name="Ragnar Håkansson (HV)" userId="45d7dff6-3f2f-442d-80c3-117e4ba30ca8" providerId="ADAL" clId="{A694EECF-249F-4E09-AEF0-83105E5BC300}" dt="2024-12-17T12:17:35.606" v="541" actId="1076"/>
          <ac:spMkLst>
            <pc:docMk/>
            <pc:sldMk cId="2777528569" sldId="285"/>
            <ac:spMk id="13" creationId="{8E26980D-B07A-5F56-166C-471C11AE5180}"/>
          </ac:spMkLst>
        </pc:spChg>
        <pc:picChg chg="add mod">
          <ac:chgData name="Ragnar Håkansson (HV)" userId="45d7dff6-3f2f-442d-80c3-117e4ba30ca8" providerId="ADAL" clId="{A694EECF-249F-4E09-AEF0-83105E5BC300}" dt="2024-12-17T12:17:17.069" v="531" actId="14100"/>
          <ac:picMkLst>
            <pc:docMk/>
            <pc:sldMk cId="2777528569" sldId="285"/>
            <ac:picMk id="7" creationId="{07BA1409-E90B-9D30-5745-9AF5DCF30D6B}"/>
          </ac:picMkLst>
        </pc:picChg>
        <pc:picChg chg="del">
          <ac:chgData name="Ragnar Håkansson (HV)" userId="45d7dff6-3f2f-442d-80c3-117e4ba30ca8" providerId="ADAL" clId="{A694EECF-249F-4E09-AEF0-83105E5BC300}" dt="2024-12-17T12:17:11.948" v="529" actId="478"/>
          <ac:picMkLst>
            <pc:docMk/>
            <pc:sldMk cId="2777528569" sldId="285"/>
            <ac:picMk id="10" creationId="{7A4E805C-1815-61EC-6E1F-5F3BB810119C}"/>
          </ac:picMkLst>
        </pc:picChg>
      </pc:sldChg>
      <pc:sldChg chg="addSp delSp modSp mod">
        <pc:chgData name="Ragnar Håkansson (HV)" userId="45d7dff6-3f2f-442d-80c3-117e4ba30ca8" providerId="ADAL" clId="{A694EECF-249F-4E09-AEF0-83105E5BC300}" dt="2024-12-04T10:03:10.280" v="272" actId="20577"/>
        <pc:sldMkLst>
          <pc:docMk/>
          <pc:sldMk cId="391131122" sldId="287"/>
        </pc:sldMkLst>
        <pc:spChg chg="mod">
          <ac:chgData name="Ragnar Håkansson (HV)" userId="45d7dff6-3f2f-442d-80c3-117e4ba30ca8" providerId="ADAL" clId="{A694EECF-249F-4E09-AEF0-83105E5BC300}" dt="2024-12-04T10:03:10.280" v="272" actId="20577"/>
          <ac:spMkLst>
            <pc:docMk/>
            <pc:sldMk cId="391131122" sldId="287"/>
            <ac:spMk id="8" creationId="{C450E288-2CD4-4276-82AD-455EE24D3A89}"/>
          </ac:spMkLst>
        </pc:spChg>
        <pc:picChg chg="ord">
          <ac:chgData name="Ragnar Håkansson (HV)" userId="45d7dff6-3f2f-442d-80c3-117e4ba30ca8" providerId="ADAL" clId="{A694EECF-249F-4E09-AEF0-83105E5BC300}" dt="2024-12-04T09:35:56.985" v="270" actId="166"/>
          <ac:picMkLst>
            <pc:docMk/>
            <pc:sldMk cId="391131122" sldId="287"/>
            <ac:picMk id="2" creationId="{FBCFAC81-3F7F-4ADD-2C94-2951B21705D8}"/>
          </ac:picMkLst>
        </pc:picChg>
        <pc:picChg chg="add mod">
          <ac:chgData name="Ragnar Håkansson (HV)" userId="45d7dff6-3f2f-442d-80c3-117e4ba30ca8" providerId="ADAL" clId="{A694EECF-249F-4E09-AEF0-83105E5BC300}" dt="2024-12-04T09:35:09.456" v="264" actId="1036"/>
          <ac:picMkLst>
            <pc:docMk/>
            <pc:sldMk cId="391131122" sldId="287"/>
            <ac:picMk id="7" creationId="{7236B8CE-04FB-AF73-7130-F50922DF3855}"/>
          </ac:picMkLst>
        </pc:picChg>
        <pc:picChg chg="add mod">
          <ac:chgData name="Ragnar Håkansson (HV)" userId="45d7dff6-3f2f-442d-80c3-117e4ba30ca8" providerId="ADAL" clId="{A694EECF-249F-4E09-AEF0-83105E5BC300}" dt="2024-12-04T09:35:51.774" v="269" actId="14100"/>
          <ac:picMkLst>
            <pc:docMk/>
            <pc:sldMk cId="391131122" sldId="287"/>
            <ac:picMk id="10" creationId="{D6529737-8F23-2A0B-AD30-A9328F8CAE8E}"/>
          </ac:picMkLst>
        </pc:picChg>
      </pc:sldChg>
      <pc:sldChg chg="addSp delSp modSp mod">
        <pc:chgData name="Ragnar Håkansson (HV)" userId="45d7dff6-3f2f-442d-80c3-117e4ba30ca8" providerId="ADAL" clId="{A694EECF-249F-4E09-AEF0-83105E5BC300}" dt="2024-12-17T19:53:52.302" v="1063" actId="478"/>
        <pc:sldMkLst>
          <pc:docMk/>
          <pc:sldMk cId="300128584" sldId="291"/>
        </pc:sldMkLst>
        <pc:spChg chg="mod">
          <ac:chgData name="Ragnar Håkansson (HV)" userId="45d7dff6-3f2f-442d-80c3-117e4ba30ca8" providerId="ADAL" clId="{A694EECF-249F-4E09-AEF0-83105E5BC300}" dt="2024-12-17T19:52:26.376" v="1049" actId="20577"/>
          <ac:spMkLst>
            <pc:docMk/>
            <pc:sldMk cId="300128584" sldId="291"/>
            <ac:spMk id="2" creationId="{00000000-0000-0000-0000-000000000000}"/>
          </ac:spMkLst>
        </pc:spChg>
        <pc:spChg chg="mod">
          <ac:chgData name="Ragnar Håkansson (HV)" userId="45d7dff6-3f2f-442d-80c3-117e4ba30ca8" providerId="ADAL" clId="{A694EECF-249F-4E09-AEF0-83105E5BC300}" dt="2024-12-17T13:19:29.242" v="1017" actId="20577"/>
          <ac:spMkLst>
            <pc:docMk/>
            <pc:sldMk cId="300128584" sldId="291"/>
            <ac:spMk id="10" creationId="{1B124D13-5D19-4CA4-8913-C9A0D71FAA5C}"/>
          </ac:spMkLst>
        </pc:spChg>
        <pc:picChg chg="del">
          <ac:chgData name="Ragnar Håkansson (HV)" userId="45d7dff6-3f2f-442d-80c3-117e4ba30ca8" providerId="ADAL" clId="{A694EECF-249F-4E09-AEF0-83105E5BC300}" dt="2024-12-17T19:51:49.990" v="1041" actId="478"/>
          <ac:picMkLst>
            <pc:docMk/>
            <pc:sldMk cId="300128584" sldId="291"/>
            <ac:picMk id="4" creationId="{8C45F844-CD65-4EE7-A258-15612E4CD483}"/>
          </ac:picMkLst>
        </pc:picChg>
        <pc:picChg chg="add del mod">
          <ac:chgData name="Ragnar Håkansson (HV)" userId="45d7dff6-3f2f-442d-80c3-117e4ba30ca8" providerId="ADAL" clId="{A694EECF-249F-4E09-AEF0-83105E5BC300}" dt="2024-12-17T19:53:52.302" v="1063" actId="478"/>
          <ac:picMkLst>
            <pc:docMk/>
            <pc:sldMk cId="300128584" sldId="291"/>
            <ac:picMk id="6" creationId="{5481C3DD-86AE-627A-C93E-261B669829C1}"/>
          </ac:picMkLst>
        </pc:picChg>
        <pc:picChg chg="add">
          <ac:chgData name="Ragnar Håkansson (HV)" userId="45d7dff6-3f2f-442d-80c3-117e4ba30ca8" providerId="ADAL" clId="{A694EECF-249F-4E09-AEF0-83105E5BC300}" dt="2024-12-17T19:53:48.926" v="1062" actId="22"/>
          <ac:picMkLst>
            <pc:docMk/>
            <pc:sldMk cId="300128584" sldId="291"/>
            <ac:picMk id="8" creationId="{B171A0F8-82FC-6D28-6706-9E81D4FB22FF}"/>
          </ac:picMkLst>
        </pc:picChg>
      </pc:sldChg>
      <pc:sldChg chg="modSp del mod">
        <pc:chgData name="Ragnar Håkansson (HV)" userId="45d7dff6-3f2f-442d-80c3-117e4ba30ca8" providerId="ADAL" clId="{A694EECF-249F-4E09-AEF0-83105E5BC300}" dt="2024-12-17T19:52:13.381" v="1045" actId="47"/>
        <pc:sldMkLst>
          <pc:docMk/>
          <pc:sldMk cId="2525459061" sldId="292"/>
        </pc:sldMkLst>
        <pc:spChg chg="mod">
          <ac:chgData name="Ragnar Håkansson (HV)" userId="45d7dff6-3f2f-442d-80c3-117e4ba30ca8" providerId="ADAL" clId="{A694EECF-249F-4E09-AEF0-83105E5BC300}" dt="2024-12-17T13:19:33.670" v="1019" actId="20577"/>
          <ac:spMkLst>
            <pc:docMk/>
            <pc:sldMk cId="2525459061" sldId="292"/>
            <ac:spMk id="7" creationId="{F080B592-9CB4-497E-AA22-9E9C76F8A9FC}"/>
          </ac:spMkLst>
        </pc:spChg>
      </pc:sldChg>
      <pc:sldChg chg="modSp mod">
        <pc:chgData name="Ragnar Håkansson (HV)" userId="45d7dff6-3f2f-442d-80c3-117e4ba30ca8" providerId="ADAL" clId="{A694EECF-249F-4E09-AEF0-83105E5BC300}" dt="2024-12-17T12:14:12.779" v="526" actId="113"/>
        <pc:sldMkLst>
          <pc:docMk/>
          <pc:sldMk cId="1589241724" sldId="294"/>
        </pc:sldMkLst>
        <pc:spChg chg="mod">
          <ac:chgData name="Ragnar Håkansson (HV)" userId="45d7dff6-3f2f-442d-80c3-117e4ba30ca8" providerId="ADAL" clId="{A694EECF-249F-4E09-AEF0-83105E5BC300}" dt="2024-12-17T12:14:12.779" v="526" actId="113"/>
          <ac:spMkLst>
            <pc:docMk/>
            <pc:sldMk cId="1589241724" sldId="294"/>
            <ac:spMk id="2" creationId="{00000000-0000-0000-0000-000000000000}"/>
          </ac:spMkLst>
        </pc:spChg>
        <pc:spChg chg="mod">
          <ac:chgData name="Ragnar Håkansson (HV)" userId="45d7dff6-3f2f-442d-80c3-117e4ba30ca8" providerId="ADAL" clId="{A694EECF-249F-4E09-AEF0-83105E5BC300}" dt="2024-12-16T09:24:29.519" v="343" actId="20577"/>
          <ac:spMkLst>
            <pc:docMk/>
            <pc:sldMk cId="1589241724" sldId="294"/>
            <ac:spMk id="10" creationId="{A942AE72-BB71-4645-97AA-5DF19639ECDE}"/>
          </ac:spMkLst>
        </pc:spChg>
        <pc:graphicFrameChg chg="mod modGraphic">
          <ac:chgData name="Ragnar Håkansson (HV)" userId="45d7dff6-3f2f-442d-80c3-117e4ba30ca8" providerId="ADAL" clId="{A694EECF-249F-4E09-AEF0-83105E5BC300}" dt="2024-12-17T12:14:04.517" v="525" actId="20577"/>
          <ac:graphicFrameMkLst>
            <pc:docMk/>
            <pc:sldMk cId="1589241724" sldId="294"/>
            <ac:graphicFrameMk id="9" creationId="{092506FF-C646-4666-92C0-1BEBE0CB717B}"/>
          </ac:graphicFrameMkLst>
        </pc:graphicFrameChg>
      </pc:sldChg>
      <pc:sldChg chg="addSp delSp modSp mod">
        <pc:chgData name="Ragnar Håkansson (HV)" userId="45d7dff6-3f2f-442d-80c3-117e4ba30ca8" providerId="ADAL" clId="{A694EECF-249F-4E09-AEF0-83105E5BC300}" dt="2024-12-16T09:23:34.383" v="323" actId="1038"/>
        <pc:sldMkLst>
          <pc:docMk/>
          <pc:sldMk cId="4249937892" sldId="295"/>
        </pc:sldMkLst>
        <pc:spChg chg="mod">
          <ac:chgData name="Ragnar Håkansson (HV)" userId="45d7dff6-3f2f-442d-80c3-117e4ba30ca8" providerId="ADAL" clId="{A694EECF-249F-4E09-AEF0-83105E5BC300}" dt="2024-12-04T10:03:19.075" v="274" actId="20577"/>
          <ac:spMkLst>
            <pc:docMk/>
            <pc:sldMk cId="4249937892" sldId="295"/>
            <ac:spMk id="9" creationId="{4B1D9C10-7B0B-4D28-8025-49B819CCCF76}"/>
          </ac:spMkLst>
        </pc:spChg>
        <pc:picChg chg="add mod">
          <ac:chgData name="Ragnar Håkansson (HV)" userId="45d7dff6-3f2f-442d-80c3-117e4ba30ca8" providerId="ADAL" clId="{A694EECF-249F-4E09-AEF0-83105E5BC300}" dt="2024-12-16T09:23:34.383" v="323" actId="1038"/>
          <ac:picMkLst>
            <pc:docMk/>
            <pc:sldMk cId="4249937892" sldId="295"/>
            <ac:picMk id="4" creationId="{D7401C18-6CA0-8A9C-3DFD-0A75E07AC8E0}"/>
          </ac:picMkLst>
        </pc:picChg>
      </pc:sldChg>
      <pc:sldChg chg="addSp delSp modSp mod">
        <pc:chgData name="Ragnar Håkansson (HV)" userId="45d7dff6-3f2f-442d-80c3-117e4ba30ca8" providerId="ADAL" clId="{A694EECF-249F-4E09-AEF0-83105E5BC300}" dt="2024-12-18T09:56:04.157" v="1151" actId="20577"/>
        <pc:sldMkLst>
          <pc:docMk/>
          <pc:sldMk cId="85812605" sldId="296"/>
        </pc:sldMkLst>
        <pc:spChg chg="mod">
          <ac:chgData name="Ragnar Håkansson (HV)" userId="45d7dff6-3f2f-442d-80c3-117e4ba30ca8" providerId="ADAL" clId="{A694EECF-249F-4E09-AEF0-83105E5BC300}" dt="2024-12-16T09:55:16.844" v="362" actId="20577"/>
          <ac:spMkLst>
            <pc:docMk/>
            <pc:sldMk cId="85812605" sldId="296"/>
            <ac:spMk id="8" creationId="{3D87EAC5-07E5-4D2A-8229-6ADE990AF264}"/>
          </ac:spMkLst>
        </pc:spChg>
        <pc:spChg chg="mod">
          <ac:chgData name="Ragnar Håkansson (HV)" userId="45d7dff6-3f2f-442d-80c3-117e4ba30ca8" providerId="ADAL" clId="{A694EECF-249F-4E09-AEF0-83105E5BC300}" dt="2024-12-18T09:56:04.157" v="1151" actId="20577"/>
          <ac:spMkLst>
            <pc:docMk/>
            <pc:sldMk cId="85812605" sldId="296"/>
            <ac:spMk id="12" creationId="{D4CD660F-B740-4D94-9874-407B30F35098}"/>
          </ac:spMkLst>
        </pc:spChg>
        <pc:picChg chg="add mod">
          <ac:chgData name="Ragnar Håkansson (HV)" userId="45d7dff6-3f2f-442d-80c3-117e4ba30ca8" providerId="ADAL" clId="{A694EECF-249F-4E09-AEF0-83105E5BC300}" dt="2024-12-16T09:58:20.145" v="394" actId="1076"/>
          <ac:picMkLst>
            <pc:docMk/>
            <pc:sldMk cId="85812605" sldId="296"/>
            <ac:picMk id="4" creationId="{FFA26A68-1013-EC4B-C74A-C37258504221}"/>
          </ac:picMkLst>
        </pc:picChg>
      </pc:sldChg>
      <pc:sldChg chg="delSp modSp mod">
        <pc:chgData name="Ragnar Håkansson (HV)" userId="45d7dff6-3f2f-442d-80c3-117e4ba30ca8" providerId="ADAL" clId="{A694EECF-249F-4E09-AEF0-83105E5BC300}" dt="2024-12-18T09:56:13.211" v="1153" actId="20577"/>
        <pc:sldMkLst>
          <pc:docMk/>
          <pc:sldMk cId="1407423991" sldId="297"/>
        </pc:sldMkLst>
        <pc:spChg chg="mod">
          <ac:chgData name="Ragnar Håkansson (HV)" userId="45d7dff6-3f2f-442d-80c3-117e4ba30ca8" providerId="ADAL" clId="{A694EECF-249F-4E09-AEF0-83105E5BC300}" dt="2024-12-17T19:55:19.145" v="1094" actId="20577"/>
          <ac:spMkLst>
            <pc:docMk/>
            <pc:sldMk cId="1407423991" sldId="297"/>
            <ac:spMk id="8" creationId="{3D87EAC5-07E5-4D2A-8229-6ADE990AF264}"/>
          </ac:spMkLst>
        </pc:spChg>
        <pc:spChg chg="mod">
          <ac:chgData name="Ragnar Håkansson (HV)" userId="45d7dff6-3f2f-442d-80c3-117e4ba30ca8" providerId="ADAL" clId="{A694EECF-249F-4E09-AEF0-83105E5BC300}" dt="2024-12-18T09:56:13.211" v="1153" actId="20577"/>
          <ac:spMkLst>
            <pc:docMk/>
            <pc:sldMk cId="1407423991" sldId="297"/>
            <ac:spMk id="12" creationId="{D4CD660F-B740-4D94-9874-407B30F35098}"/>
          </ac:spMkLst>
        </pc:spChg>
      </pc:sldChg>
      <pc:sldChg chg="addSp delSp modSp del mod">
        <pc:chgData name="Ragnar Håkansson (HV)" userId="45d7dff6-3f2f-442d-80c3-117e4ba30ca8" providerId="ADAL" clId="{A694EECF-249F-4E09-AEF0-83105E5BC300}" dt="2024-12-17T19:53:11.687" v="1061" actId="47"/>
        <pc:sldMkLst>
          <pc:docMk/>
          <pc:sldMk cId="2477781435" sldId="298"/>
        </pc:sldMkLst>
        <pc:spChg chg="mod">
          <ac:chgData name="Ragnar Håkansson (HV)" userId="45d7dff6-3f2f-442d-80c3-117e4ba30ca8" providerId="ADAL" clId="{A694EECF-249F-4E09-AEF0-83105E5BC300}" dt="2024-12-17T13:19:23.669" v="1015" actId="20577"/>
          <ac:spMkLst>
            <pc:docMk/>
            <pc:sldMk cId="2477781435" sldId="298"/>
            <ac:spMk id="10" creationId="{9F1D2388-3F1C-4EB1-A54B-26D6FFECD076}"/>
          </ac:spMkLst>
        </pc:spChg>
        <pc:picChg chg="del">
          <ac:chgData name="Ragnar Håkansson (HV)" userId="45d7dff6-3f2f-442d-80c3-117e4ba30ca8" providerId="ADAL" clId="{A694EECF-249F-4E09-AEF0-83105E5BC300}" dt="2024-12-17T19:48:24.835" v="1038" actId="478"/>
          <ac:picMkLst>
            <pc:docMk/>
            <pc:sldMk cId="2477781435" sldId="298"/>
            <ac:picMk id="4" creationId="{25E21DA5-EDE6-CB79-6806-C279112EBE35}"/>
          </ac:picMkLst>
        </pc:picChg>
        <pc:picChg chg="add mod">
          <ac:chgData name="Ragnar Håkansson (HV)" userId="45d7dff6-3f2f-442d-80c3-117e4ba30ca8" providerId="ADAL" clId="{A694EECF-249F-4E09-AEF0-83105E5BC300}" dt="2024-12-17T19:48:30.621" v="1040" actId="14100"/>
          <ac:picMkLst>
            <pc:docMk/>
            <pc:sldMk cId="2477781435" sldId="298"/>
            <ac:picMk id="6" creationId="{A7B5258E-A551-8876-6E08-C9B56EA34998}"/>
          </ac:picMkLst>
        </pc:picChg>
      </pc:sldChg>
      <pc:sldChg chg="addSp delSp modSp mod">
        <pc:chgData name="Ragnar Håkansson (HV)" userId="45d7dff6-3f2f-442d-80c3-117e4ba30ca8" providerId="ADAL" clId="{A694EECF-249F-4E09-AEF0-83105E5BC300}" dt="2024-12-18T06:52:40.064" v="1148" actId="6549"/>
        <pc:sldMkLst>
          <pc:docMk/>
          <pc:sldMk cId="2704897159" sldId="299"/>
        </pc:sldMkLst>
        <pc:spChg chg="add del mod">
          <ac:chgData name="Ragnar Håkansson (HV)" userId="45d7dff6-3f2f-442d-80c3-117e4ba30ca8" providerId="ADAL" clId="{A694EECF-249F-4E09-AEF0-83105E5BC300}" dt="2024-12-18T06:52:40.064" v="1148" actId="6549"/>
          <ac:spMkLst>
            <pc:docMk/>
            <pc:sldMk cId="2704897159" sldId="299"/>
            <ac:spMk id="7" creationId="{D05F5760-F2BC-6C8C-4B56-E839CC1611AE}"/>
          </ac:spMkLst>
        </pc:spChg>
        <pc:spChg chg="mod">
          <ac:chgData name="Ragnar Håkansson (HV)" userId="45d7dff6-3f2f-442d-80c3-117e4ba30ca8" providerId="ADAL" clId="{A694EECF-249F-4E09-AEF0-83105E5BC300}" dt="2024-12-17T12:29:26.280" v="695" actId="20577"/>
          <ac:spMkLst>
            <pc:docMk/>
            <pc:sldMk cId="2704897159" sldId="299"/>
            <ac:spMk id="8" creationId="{3D87EAC5-07E5-4D2A-8229-6ADE990AF264}"/>
          </ac:spMkLst>
        </pc:spChg>
        <pc:spChg chg="add del mod">
          <ac:chgData name="Ragnar Håkansson (HV)" userId="45d7dff6-3f2f-442d-80c3-117e4ba30ca8" providerId="ADAL" clId="{A694EECF-249F-4E09-AEF0-83105E5BC300}" dt="2024-12-17T12:30:26.346" v="712" actId="478"/>
          <ac:spMkLst>
            <pc:docMk/>
            <pc:sldMk cId="2704897159" sldId="299"/>
            <ac:spMk id="9" creationId="{42F208F1-18FB-2DE9-57A0-4DA63A73A247}"/>
          </ac:spMkLst>
        </pc:spChg>
        <pc:spChg chg="add mod">
          <ac:chgData name="Ragnar Håkansson (HV)" userId="45d7dff6-3f2f-442d-80c3-117e4ba30ca8" providerId="ADAL" clId="{A694EECF-249F-4E09-AEF0-83105E5BC300}" dt="2024-12-17T12:29:31.099" v="697"/>
          <ac:spMkLst>
            <pc:docMk/>
            <pc:sldMk cId="2704897159" sldId="299"/>
            <ac:spMk id="10" creationId="{FE5FC8F2-406F-9855-DD1D-CBC7830154CB}"/>
          </ac:spMkLst>
        </pc:spChg>
        <pc:spChg chg="mod">
          <ac:chgData name="Ragnar Håkansson (HV)" userId="45d7dff6-3f2f-442d-80c3-117e4ba30ca8" providerId="ADAL" clId="{A694EECF-249F-4E09-AEF0-83105E5BC300}" dt="2024-12-17T13:19:57.772" v="1029" actId="20577"/>
          <ac:spMkLst>
            <pc:docMk/>
            <pc:sldMk cId="2704897159" sldId="299"/>
            <ac:spMk id="12" creationId="{D4CD660F-B740-4D94-9874-407B30F35098}"/>
          </ac:spMkLst>
        </pc:spChg>
        <pc:picChg chg="del">
          <ac:chgData name="Ragnar Håkansson (HV)" userId="45d7dff6-3f2f-442d-80c3-117e4ba30ca8" providerId="ADAL" clId="{A694EECF-249F-4E09-AEF0-83105E5BC300}" dt="2024-12-17T12:26:16.757" v="648" actId="478"/>
          <ac:picMkLst>
            <pc:docMk/>
            <pc:sldMk cId="2704897159" sldId="299"/>
            <ac:picMk id="3" creationId="{B2248567-0CB9-9505-49B1-13D0A4C86481}"/>
          </ac:picMkLst>
        </pc:picChg>
        <pc:picChg chg="add del mod">
          <ac:chgData name="Ragnar Håkansson (HV)" userId="45d7dff6-3f2f-442d-80c3-117e4ba30ca8" providerId="ADAL" clId="{A694EECF-249F-4E09-AEF0-83105E5BC300}" dt="2024-12-17T12:30:53.353" v="716" actId="1076"/>
          <ac:picMkLst>
            <pc:docMk/>
            <pc:sldMk cId="2704897159" sldId="299"/>
            <ac:picMk id="6" creationId="{DD1E3B83-EF05-A02E-3037-F94BF41D872C}"/>
          </ac:picMkLst>
        </pc:picChg>
      </pc:sldChg>
      <pc:sldChg chg="addSp delSp modSp mod">
        <pc:chgData name="Ragnar Håkansson (HV)" userId="45d7dff6-3f2f-442d-80c3-117e4ba30ca8" providerId="ADAL" clId="{A694EECF-249F-4E09-AEF0-83105E5BC300}" dt="2024-12-17T13:20:02.463" v="1031" actId="20577"/>
        <pc:sldMkLst>
          <pc:docMk/>
          <pc:sldMk cId="3250945919" sldId="300"/>
        </pc:sldMkLst>
        <pc:spChg chg="del">
          <ac:chgData name="Ragnar Håkansson (HV)" userId="45d7dff6-3f2f-442d-80c3-117e4ba30ca8" providerId="ADAL" clId="{A694EECF-249F-4E09-AEF0-83105E5BC300}" dt="2024-12-17T12:39:45.505" v="813" actId="478"/>
          <ac:spMkLst>
            <pc:docMk/>
            <pc:sldMk cId="3250945919" sldId="300"/>
            <ac:spMk id="4" creationId="{4A7C5A5A-9B93-673D-C422-35118B038BAB}"/>
          </ac:spMkLst>
        </pc:spChg>
        <pc:spChg chg="mod">
          <ac:chgData name="Ragnar Håkansson (HV)" userId="45d7dff6-3f2f-442d-80c3-117e4ba30ca8" providerId="ADAL" clId="{A694EECF-249F-4E09-AEF0-83105E5BC300}" dt="2024-12-17T12:39:02.333" v="805" actId="27636"/>
          <ac:spMkLst>
            <pc:docMk/>
            <pc:sldMk cId="3250945919" sldId="300"/>
            <ac:spMk id="8" creationId="{3D87EAC5-07E5-4D2A-8229-6ADE990AF264}"/>
          </ac:spMkLst>
        </pc:spChg>
        <pc:spChg chg="add mod">
          <ac:chgData name="Ragnar Håkansson (HV)" userId="45d7dff6-3f2f-442d-80c3-117e4ba30ca8" providerId="ADAL" clId="{A694EECF-249F-4E09-AEF0-83105E5BC300}" dt="2024-12-17T13:01:23.124" v="829" actId="20577"/>
          <ac:spMkLst>
            <pc:docMk/>
            <pc:sldMk cId="3250945919" sldId="300"/>
            <ac:spMk id="9" creationId="{A39FC949-56D0-E22B-F2F3-A5C412C6BD63}"/>
          </ac:spMkLst>
        </pc:spChg>
        <pc:spChg chg="mod">
          <ac:chgData name="Ragnar Håkansson (HV)" userId="45d7dff6-3f2f-442d-80c3-117e4ba30ca8" providerId="ADAL" clId="{A694EECF-249F-4E09-AEF0-83105E5BC300}" dt="2024-12-17T13:20:02.463" v="1031" actId="20577"/>
          <ac:spMkLst>
            <pc:docMk/>
            <pc:sldMk cId="3250945919" sldId="300"/>
            <ac:spMk id="12" creationId="{D4CD660F-B740-4D94-9874-407B30F35098}"/>
          </ac:spMkLst>
        </pc:spChg>
        <pc:picChg chg="del">
          <ac:chgData name="Ragnar Håkansson (HV)" userId="45d7dff6-3f2f-442d-80c3-117e4ba30ca8" providerId="ADAL" clId="{A694EECF-249F-4E09-AEF0-83105E5BC300}" dt="2024-12-17T12:36:20.726" v="743" actId="478"/>
          <ac:picMkLst>
            <pc:docMk/>
            <pc:sldMk cId="3250945919" sldId="300"/>
            <ac:picMk id="6" creationId="{F790F89A-E0DE-CFC3-6D86-7027EFE36A26}"/>
          </ac:picMkLst>
        </pc:picChg>
        <pc:picChg chg="add mod">
          <ac:chgData name="Ragnar Håkansson (HV)" userId="45d7dff6-3f2f-442d-80c3-117e4ba30ca8" providerId="ADAL" clId="{A694EECF-249F-4E09-AEF0-83105E5BC300}" dt="2024-12-17T12:39:12.569" v="807" actId="1076"/>
          <ac:picMkLst>
            <pc:docMk/>
            <pc:sldMk cId="3250945919" sldId="300"/>
            <ac:picMk id="7" creationId="{4B685F52-1BF6-F151-B1D5-DF13001E7A8D}"/>
          </ac:picMkLst>
        </pc:picChg>
      </pc:sldChg>
      <pc:sldChg chg="addSp delSp modSp mod">
        <pc:chgData name="Ragnar Håkansson (HV)" userId="45d7dff6-3f2f-442d-80c3-117e4ba30ca8" providerId="ADAL" clId="{A694EECF-249F-4E09-AEF0-83105E5BC300}" dt="2024-12-17T19:56:21.906" v="1102" actId="5793"/>
        <pc:sldMkLst>
          <pc:docMk/>
          <pc:sldMk cId="2110088888" sldId="301"/>
        </pc:sldMkLst>
        <pc:spChg chg="add del mod">
          <ac:chgData name="Ragnar Håkansson (HV)" userId="45d7dff6-3f2f-442d-80c3-117e4ba30ca8" providerId="ADAL" clId="{A694EECF-249F-4E09-AEF0-83105E5BC300}" dt="2024-12-17T13:05:53.238" v="839" actId="478"/>
          <ac:spMkLst>
            <pc:docMk/>
            <pc:sldMk cId="2110088888" sldId="301"/>
            <ac:spMk id="4" creationId="{EBE3EC84-042C-61AE-DE51-CF635C0ADF98}"/>
          </ac:spMkLst>
        </pc:spChg>
        <pc:spChg chg="mod">
          <ac:chgData name="Ragnar Håkansson (HV)" userId="45d7dff6-3f2f-442d-80c3-117e4ba30ca8" providerId="ADAL" clId="{A694EECF-249F-4E09-AEF0-83105E5BC300}" dt="2024-12-17T19:56:21.906" v="1102" actId="5793"/>
          <ac:spMkLst>
            <pc:docMk/>
            <pc:sldMk cId="2110088888" sldId="301"/>
            <ac:spMk id="8" creationId="{3D87EAC5-07E5-4D2A-8229-6ADE990AF264}"/>
          </ac:spMkLst>
        </pc:spChg>
        <pc:spChg chg="mod">
          <ac:chgData name="Ragnar Håkansson (HV)" userId="45d7dff6-3f2f-442d-80c3-117e4ba30ca8" providerId="ADAL" clId="{A694EECF-249F-4E09-AEF0-83105E5BC300}" dt="2024-12-17T13:20:08.139" v="1033" actId="20577"/>
          <ac:spMkLst>
            <pc:docMk/>
            <pc:sldMk cId="2110088888" sldId="301"/>
            <ac:spMk id="12" creationId="{D4CD660F-B740-4D94-9874-407B30F35098}"/>
          </ac:spMkLst>
        </pc:spChg>
      </pc:sldChg>
      <pc:sldChg chg="addSp delSp modSp mod">
        <pc:chgData name="Ragnar Håkansson (HV)" userId="45d7dff6-3f2f-442d-80c3-117e4ba30ca8" providerId="ADAL" clId="{A694EECF-249F-4E09-AEF0-83105E5BC300}" dt="2024-12-16T09:23:08.863" v="284" actId="170"/>
        <pc:sldMkLst>
          <pc:docMk/>
          <pc:sldMk cId="1281651213" sldId="302"/>
        </pc:sldMkLst>
        <pc:spChg chg="mod">
          <ac:chgData name="Ragnar Håkansson (HV)" userId="45d7dff6-3f2f-442d-80c3-117e4ba30ca8" providerId="ADAL" clId="{A694EECF-249F-4E09-AEF0-83105E5BC300}" dt="2024-12-04T10:03:39.417" v="280" actId="20577"/>
          <ac:spMkLst>
            <pc:docMk/>
            <pc:sldMk cId="1281651213" sldId="302"/>
            <ac:spMk id="9" creationId="{4B1D9C10-7B0B-4D28-8025-49B819CCCF76}"/>
          </ac:spMkLst>
        </pc:spChg>
        <pc:spChg chg="ord">
          <ac:chgData name="Ragnar Håkansson (HV)" userId="45d7dff6-3f2f-442d-80c3-117e4ba30ca8" providerId="ADAL" clId="{A694EECF-249F-4E09-AEF0-83105E5BC300}" dt="2024-12-16T09:23:08.863" v="284" actId="170"/>
          <ac:spMkLst>
            <pc:docMk/>
            <pc:sldMk cId="1281651213" sldId="302"/>
            <ac:spMk id="10" creationId="{7AE183A9-DFA9-A4D0-8C43-C9F7B72D88A4}"/>
          </ac:spMkLst>
        </pc:spChg>
        <pc:picChg chg="add mod">
          <ac:chgData name="Ragnar Håkansson (HV)" userId="45d7dff6-3f2f-442d-80c3-117e4ba30ca8" providerId="ADAL" clId="{A694EECF-249F-4E09-AEF0-83105E5BC300}" dt="2024-12-16T09:22:43.926" v="281" actId="1076"/>
          <ac:picMkLst>
            <pc:docMk/>
            <pc:sldMk cId="1281651213" sldId="302"/>
            <ac:picMk id="4" creationId="{D51AA18A-C9E1-CEA6-DA67-B87DEE43A522}"/>
          </ac:picMkLst>
        </pc:picChg>
        <pc:picChg chg="ord">
          <ac:chgData name="Ragnar Håkansson (HV)" userId="45d7dff6-3f2f-442d-80c3-117e4ba30ca8" providerId="ADAL" clId="{A694EECF-249F-4E09-AEF0-83105E5BC300}" dt="2024-12-16T09:22:48.037" v="282" actId="166"/>
          <ac:picMkLst>
            <pc:docMk/>
            <pc:sldMk cId="1281651213" sldId="302"/>
            <ac:picMk id="8" creationId="{22421F79-A5FA-4A13-83FD-807A9E40E8B7}"/>
          </ac:picMkLst>
        </pc:picChg>
      </pc:sldChg>
      <pc:sldChg chg="addSp delSp modSp add del mod">
        <pc:chgData name="Ragnar Håkansson (HV)" userId="45d7dff6-3f2f-442d-80c3-117e4ba30ca8" providerId="ADAL" clId="{A694EECF-249F-4E09-AEF0-83105E5BC300}" dt="2024-12-04T10:03:32.670" v="278" actId="20577"/>
        <pc:sldMkLst>
          <pc:docMk/>
          <pc:sldMk cId="2141448526" sldId="303"/>
        </pc:sldMkLst>
        <pc:spChg chg="mod">
          <ac:chgData name="Ragnar Håkansson (HV)" userId="45d7dff6-3f2f-442d-80c3-117e4ba30ca8" providerId="ADAL" clId="{A694EECF-249F-4E09-AEF0-83105E5BC300}" dt="2024-12-04T10:03:32.670" v="278" actId="20577"/>
          <ac:spMkLst>
            <pc:docMk/>
            <pc:sldMk cId="2141448526" sldId="303"/>
            <ac:spMk id="9" creationId="{4B1D9C10-7B0B-4D28-8025-49B819CCCF76}"/>
          </ac:spMkLst>
        </pc:spChg>
        <pc:picChg chg="add mod">
          <ac:chgData name="Ragnar Håkansson (HV)" userId="45d7dff6-3f2f-442d-80c3-117e4ba30ca8" providerId="ADAL" clId="{A694EECF-249F-4E09-AEF0-83105E5BC300}" dt="2024-12-04T09:17:29.449" v="207" actId="14100"/>
          <ac:picMkLst>
            <pc:docMk/>
            <pc:sldMk cId="2141448526" sldId="303"/>
            <ac:picMk id="6" creationId="{D959E5B1-6C33-CE45-00DF-45B1557F9A6C}"/>
          </ac:picMkLst>
        </pc:picChg>
      </pc:sldChg>
      <pc:sldChg chg="addSp delSp modSp mod">
        <pc:chgData name="Ragnar Håkansson (HV)" userId="45d7dff6-3f2f-442d-80c3-117e4ba30ca8" providerId="ADAL" clId="{A694EECF-249F-4E09-AEF0-83105E5BC300}" dt="2024-12-04T10:03:26" v="276" actId="20577"/>
        <pc:sldMkLst>
          <pc:docMk/>
          <pc:sldMk cId="84806764" sldId="304"/>
        </pc:sldMkLst>
        <pc:spChg chg="mod">
          <ac:chgData name="Ragnar Håkansson (HV)" userId="45d7dff6-3f2f-442d-80c3-117e4ba30ca8" providerId="ADAL" clId="{A694EECF-249F-4E09-AEF0-83105E5BC300}" dt="2024-12-04T10:03:26" v="276" actId="20577"/>
          <ac:spMkLst>
            <pc:docMk/>
            <pc:sldMk cId="84806764" sldId="304"/>
            <ac:spMk id="9" creationId="{4B1D9C10-7B0B-4D28-8025-49B819CCCF76}"/>
          </ac:spMkLst>
        </pc:spChg>
        <pc:picChg chg="add mod">
          <ac:chgData name="Ragnar Håkansson (HV)" userId="45d7dff6-3f2f-442d-80c3-117e4ba30ca8" providerId="ADAL" clId="{A694EECF-249F-4E09-AEF0-83105E5BC300}" dt="2024-12-04T09:18:47.794" v="212" actId="1076"/>
          <ac:picMkLst>
            <pc:docMk/>
            <pc:sldMk cId="84806764" sldId="304"/>
            <ac:picMk id="7" creationId="{BAF42DE6-14EF-60E4-6949-3C4350BB27C1}"/>
          </ac:picMkLst>
        </pc:picChg>
      </pc:sldChg>
      <pc:sldChg chg="del">
        <pc:chgData name="Ragnar Håkansson (HV)" userId="45d7dff6-3f2f-442d-80c3-117e4ba30ca8" providerId="ADAL" clId="{A694EECF-249F-4E09-AEF0-83105E5BC300}" dt="2024-12-17T12:31:28.403" v="728" actId="2696"/>
        <pc:sldMkLst>
          <pc:docMk/>
          <pc:sldMk cId="2630895246" sldId="305"/>
        </pc:sldMkLst>
      </pc:sldChg>
      <pc:sldChg chg="del">
        <pc:chgData name="Ragnar Håkansson (HV)" userId="45d7dff6-3f2f-442d-80c3-117e4ba30ca8" providerId="ADAL" clId="{A694EECF-249F-4E09-AEF0-83105E5BC300}" dt="2024-12-17T13:09:18.082" v="994" actId="2696"/>
        <pc:sldMkLst>
          <pc:docMk/>
          <pc:sldMk cId="743492867" sldId="306"/>
        </pc:sldMkLst>
      </pc:sldChg>
      <pc:sldChg chg="addSp delSp modSp mod">
        <pc:chgData name="Ragnar Håkansson (HV)" userId="45d7dff6-3f2f-442d-80c3-117e4ba30ca8" providerId="ADAL" clId="{A694EECF-249F-4E09-AEF0-83105E5BC300}" dt="2024-12-18T06:53:10.231" v="1149" actId="20577"/>
        <pc:sldMkLst>
          <pc:docMk/>
          <pc:sldMk cId="4144646353" sldId="307"/>
        </pc:sldMkLst>
        <pc:spChg chg="mod">
          <ac:chgData name="Ragnar Håkansson (HV)" userId="45d7dff6-3f2f-442d-80c3-117e4ba30ca8" providerId="ADAL" clId="{A694EECF-249F-4E09-AEF0-83105E5BC300}" dt="2024-12-17T12:34:03.609" v="733" actId="1076"/>
          <ac:spMkLst>
            <pc:docMk/>
            <pc:sldMk cId="4144646353" sldId="307"/>
            <ac:spMk id="4" creationId="{F8A8C208-B13C-377C-F6D3-5BA8C8EC7483}"/>
          </ac:spMkLst>
        </pc:spChg>
        <pc:spChg chg="mod">
          <ac:chgData name="Ragnar Håkansson (HV)" userId="45d7dff6-3f2f-442d-80c3-117e4ba30ca8" providerId="ADAL" clId="{A694EECF-249F-4E09-AEF0-83105E5BC300}" dt="2024-12-18T06:53:10.231" v="1149" actId="20577"/>
          <ac:spMkLst>
            <pc:docMk/>
            <pc:sldMk cId="4144646353" sldId="307"/>
            <ac:spMk id="8" creationId="{3D87EAC5-07E5-4D2A-8229-6ADE990AF264}"/>
          </ac:spMkLst>
        </pc:spChg>
        <pc:spChg chg="mod">
          <ac:chgData name="Ragnar Håkansson (HV)" userId="45d7dff6-3f2f-442d-80c3-117e4ba30ca8" providerId="ADAL" clId="{A694EECF-249F-4E09-AEF0-83105E5BC300}" dt="2024-12-17T13:19:53.621" v="1027" actId="20577"/>
          <ac:spMkLst>
            <pc:docMk/>
            <pc:sldMk cId="4144646353" sldId="307"/>
            <ac:spMk id="12" creationId="{D4CD660F-B740-4D94-9874-407B30F35098}"/>
          </ac:spMkLst>
        </pc:spChg>
        <pc:picChg chg="del">
          <ac:chgData name="Ragnar Håkansson (HV)" userId="45d7dff6-3f2f-442d-80c3-117e4ba30ca8" providerId="ADAL" clId="{A694EECF-249F-4E09-AEF0-83105E5BC300}" dt="2024-12-17T12:32:13.766" v="729" actId="478"/>
          <ac:picMkLst>
            <pc:docMk/>
            <pc:sldMk cId="4144646353" sldId="307"/>
            <ac:picMk id="5" creationId="{AD968551-C34C-7EFB-A240-08ECA651B861}"/>
          </ac:picMkLst>
        </pc:picChg>
        <pc:picChg chg="add mod">
          <ac:chgData name="Ragnar Håkansson (HV)" userId="45d7dff6-3f2f-442d-80c3-117e4ba30ca8" providerId="ADAL" clId="{A694EECF-249F-4E09-AEF0-83105E5BC300}" dt="2024-12-17T12:32:21.491" v="731" actId="1076"/>
          <ac:picMkLst>
            <pc:docMk/>
            <pc:sldMk cId="4144646353" sldId="307"/>
            <ac:picMk id="6" creationId="{288D08CF-D901-7894-08BF-9960957AA3A6}"/>
          </ac:picMkLst>
        </pc:picChg>
      </pc:sldChg>
      <pc:sldChg chg="del">
        <pc:chgData name="Ragnar Håkansson (HV)" userId="45d7dff6-3f2f-442d-80c3-117e4ba30ca8" providerId="ADAL" clId="{A694EECF-249F-4E09-AEF0-83105E5BC300}" dt="2024-12-17T12:34:41.935" v="741" actId="2696"/>
        <pc:sldMkLst>
          <pc:docMk/>
          <pc:sldMk cId="3263546761" sldId="308"/>
        </pc:sldMkLst>
      </pc:sldChg>
      <pc:sldChg chg="del">
        <pc:chgData name="Ragnar Håkansson (HV)" userId="45d7dff6-3f2f-442d-80c3-117e4ba30ca8" providerId="ADAL" clId="{A694EECF-249F-4E09-AEF0-83105E5BC300}" dt="2024-12-17T13:10:25.018" v="996" actId="2696"/>
        <pc:sldMkLst>
          <pc:docMk/>
          <pc:sldMk cId="2126624925" sldId="309"/>
        </pc:sldMkLst>
      </pc:sldChg>
      <pc:sldChg chg="del">
        <pc:chgData name="Ragnar Håkansson (HV)" userId="45d7dff6-3f2f-442d-80c3-117e4ba30ca8" providerId="ADAL" clId="{A694EECF-249F-4E09-AEF0-83105E5BC300}" dt="2024-12-17T13:10:26.675" v="997" actId="47"/>
        <pc:sldMkLst>
          <pc:docMk/>
          <pc:sldMk cId="98562540" sldId="310"/>
        </pc:sldMkLst>
      </pc:sldChg>
      <pc:sldChg chg="del">
        <pc:chgData name="Ragnar Håkansson (HV)" userId="45d7dff6-3f2f-442d-80c3-117e4ba30ca8" providerId="ADAL" clId="{A694EECF-249F-4E09-AEF0-83105E5BC300}" dt="2024-12-17T13:10:29.802" v="999" actId="47"/>
        <pc:sldMkLst>
          <pc:docMk/>
          <pc:sldMk cId="1092686946" sldId="311"/>
        </pc:sldMkLst>
      </pc:sldChg>
      <pc:sldChg chg="del">
        <pc:chgData name="Ragnar Håkansson (HV)" userId="45d7dff6-3f2f-442d-80c3-117e4ba30ca8" providerId="ADAL" clId="{A694EECF-249F-4E09-AEF0-83105E5BC300}" dt="2024-12-17T13:10:28.212" v="998" actId="47"/>
        <pc:sldMkLst>
          <pc:docMk/>
          <pc:sldMk cId="419526" sldId="312"/>
        </pc:sldMkLst>
      </pc:sldChg>
      <pc:sldChg chg="addSp delSp modSp mod">
        <pc:chgData name="Ragnar Håkansson (HV)" userId="45d7dff6-3f2f-442d-80c3-117e4ba30ca8" providerId="ADAL" clId="{A694EECF-249F-4E09-AEF0-83105E5BC300}" dt="2024-12-17T13:19:43.075" v="1023" actId="20577"/>
        <pc:sldMkLst>
          <pc:docMk/>
          <pc:sldMk cId="2659342591" sldId="313"/>
        </pc:sldMkLst>
        <pc:spChg chg="mod">
          <ac:chgData name="Ragnar Håkansson (HV)" userId="45d7dff6-3f2f-442d-80c3-117e4ba30ca8" providerId="ADAL" clId="{A694EECF-249F-4E09-AEF0-83105E5BC300}" dt="2024-12-17T13:19:43.075" v="1023" actId="20577"/>
          <ac:spMkLst>
            <pc:docMk/>
            <pc:sldMk cId="2659342591" sldId="313"/>
            <ac:spMk id="12" creationId="{AA37A673-12DA-46C1-8F20-E94D2C494328}"/>
          </ac:spMkLst>
        </pc:spChg>
        <pc:spChg chg="mod">
          <ac:chgData name="Ragnar Håkansson (HV)" userId="45d7dff6-3f2f-442d-80c3-117e4ba30ca8" providerId="ADAL" clId="{A694EECF-249F-4E09-AEF0-83105E5BC300}" dt="2024-12-17T12:23:06.138" v="622" actId="20577"/>
          <ac:spMkLst>
            <pc:docMk/>
            <pc:sldMk cId="2659342591" sldId="313"/>
            <ac:spMk id="13" creationId="{8E26980D-B07A-5F56-166C-471C11AE5180}"/>
          </ac:spMkLst>
        </pc:spChg>
        <pc:spChg chg="mod">
          <ac:chgData name="Ragnar Håkansson (HV)" userId="45d7dff6-3f2f-442d-80c3-117e4ba30ca8" providerId="ADAL" clId="{A694EECF-249F-4E09-AEF0-83105E5BC300}" dt="2024-12-17T12:23:10.143" v="623" actId="1076"/>
          <ac:spMkLst>
            <pc:docMk/>
            <pc:sldMk cId="2659342591" sldId="313"/>
            <ac:spMk id="14" creationId="{1D44A830-4FDA-F67B-E91E-6605773C0E61}"/>
          </ac:spMkLst>
        </pc:spChg>
        <pc:picChg chg="add mod">
          <ac:chgData name="Ragnar Håkansson (HV)" userId="45d7dff6-3f2f-442d-80c3-117e4ba30ca8" providerId="ADAL" clId="{A694EECF-249F-4E09-AEF0-83105E5BC300}" dt="2024-12-17T12:23:23.913" v="628" actId="1038"/>
          <ac:picMkLst>
            <pc:docMk/>
            <pc:sldMk cId="2659342591" sldId="313"/>
            <ac:picMk id="7" creationId="{17238479-FC48-DB12-5A97-DCCC5C5BECD1}"/>
          </ac:picMkLst>
        </pc:picChg>
        <pc:picChg chg="del">
          <ac:chgData name="Ragnar Håkansson (HV)" userId="45d7dff6-3f2f-442d-80c3-117e4ba30ca8" providerId="ADAL" clId="{A694EECF-249F-4E09-AEF0-83105E5BC300}" dt="2024-12-17T12:19:45.726" v="543" actId="478"/>
          <ac:picMkLst>
            <pc:docMk/>
            <pc:sldMk cId="2659342591" sldId="313"/>
            <ac:picMk id="8" creationId="{3ADD5175-3B6E-58FC-DEEF-141CE66B545C}"/>
          </ac:picMkLst>
        </pc:picChg>
        <pc:picChg chg="del">
          <ac:chgData name="Ragnar Håkansson (HV)" userId="45d7dff6-3f2f-442d-80c3-117e4ba30ca8" providerId="ADAL" clId="{A694EECF-249F-4E09-AEF0-83105E5BC300}" dt="2024-12-17T12:20:38.810" v="555" actId="478"/>
          <ac:picMkLst>
            <pc:docMk/>
            <pc:sldMk cId="2659342591" sldId="313"/>
            <ac:picMk id="10" creationId="{7A4E805C-1815-61EC-6E1F-5F3BB810119C}"/>
          </ac:picMkLst>
        </pc:picChg>
        <pc:picChg chg="add mod">
          <ac:chgData name="Ragnar Håkansson (HV)" userId="45d7dff6-3f2f-442d-80c3-117e4ba30ca8" providerId="ADAL" clId="{A694EECF-249F-4E09-AEF0-83105E5BC300}" dt="2024-12-17T12:22:37.683" v="586" actId="14100"/>
          <ac:picMkLst>
            <pc:docMk/>
            <pc:sldMk cId="2659342591" sldId="313"/>
            <ac:picMk id="11" creationId="{66516EE7-1AC3-D7FF-4CAD-F506A72A9F40}"/>
          </ac:picMkLst>
        </pc:picChg>
      </pc:sldChg>
      <pc:sldChg chg="del">
        <pc:chgData name="Ragnar Håkansson (HV)" userId="45d7dff6-3f2f-442d-80c3-117e4ba30ca8" providerId="ADAL" clId="{A694EECF-249F-4E09-AEF0-83105E5BC300}" dt="2024-12-17T13:09:29.994" v="995" actId="2696"/>
        <pc:sldMkLst>
          <pc:docMk/>
          <pc:sldMk cId="2372158478" sldId="329"/>
        </pc:sldMkLst>
      </pc:sldChg>
      <pc:sldMasterChg chg="delSldLayout">
        <pc:chgData name="Ragnar Håkansson (HV)" userId="45d7dff6-3f2f-442d-80c3-117e4ba30ca8" providerId="ADAL" clId="{A694EECF-249F-4E09-AEF0-83105E5BC300}" dt="2024-12-17T13:09:29.994" v="995" actId="2696"/>
        <pc:sldMasterMkLst>
          <pc:docMk/>
          <pc:sldMasterMk cId="1636569281" sldId="2147483673"/>
        </pc:sldMasterMkLst>
        <pc:sldLayoutChg chg="del">
          <pc:chgData name="Ragnar Håkansson (HV)" userId="45d7dff6-3f2f-442d-80c3-117e4ba30ca8" providerId="ADAL" clId="{A694EECF-249F-4E09-AEF0-83105E5BC300}" dt="2024-12-17T13:09:29.994" v="995" actId="2696"/>
          <pc:sldLayoutMkLst>
            <pc:docMk/>
            <pc:sldMasterMk cId="1636569281" sldId="2147483673"/>
            <pc:sldLayoutMk cId="1190657536" sldId="2147483686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tudenthv.sharepoint.com/sites/collaboration/utredningar-utbildning/Shared%20Documents/Enk&#228;ter%20och%20statistik/Nyb&#246;rjarenk&#228;t/2021/Kopia%20av%20Ny%20lista%20nyb&#246;rjarenk&#228;t%20H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015255905511807E-2"/>
          <c:y val="0.10311869576516164"/>
          <c:w val="0.98347417840375584"/>
          <c:h val="0.86213021125168343"/>
        </c:manualLayout>
      </c:layout>
      <c:barChart>
        <c:barDir val="col"/>
        <c:grouping val="clustered"/>
        <c:varyColors val="0"/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axId val="785077272"/>
        <c:axId val="785083832"/>
      </c:barChart>
      <c:catAx>
        <c:axId val="785077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85083832"/>
        <c:crosses val="autoZero"/>
        <c:auto val="1"/>
        <c:lblAlgn val="ctr"/>
        <c:lblOffset val="100"/>
        <c:noMultiLvlLbl val="0"/>
      </c:catAx>
      <c:valAx>
        <c:axId val="7850838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8507727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0.78458858267716536"/>
          <c:y val="0.79744803234198058"/>
          <c:w val="8.0822834645669292E-2"/>
          <c:h val="3.58854126201237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50993-4242-47A2-B952-99C8877FFDEE}" type="datetimeFigureOut">
              <a:rPr lang="sv-SE" smtClean="0"/>
              <a:t>2024-12-18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8536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7ACE3-275E-4974-A1A3-3887EF1BF2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0111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9T14:31:31.51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9T14:31:40.97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9T14:31:31.51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9T14:31:40.97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9T14:31:31.51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9T14:31:40.97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9213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66560-2112-48DA-A666-711D3EAE694E}" type="datetimeFigureOut">
              <a:rPr lang="sv-SE" smtClean="0"/>
              <a:t>2024-12-18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9887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9213" y="9444038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EDFE0-82D5-46CB-87A1-F7A41C12B72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4422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EDFE0-82D5-46CB-87A1-F7A41C12B72F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4872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Kvinnor överrepresenterande, Kanske kårmedlemmar överrepresenterade, Yngre studenter underrepresenterade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EDFE0-82D5-46CB-87A1-F7A41C12B72F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0731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97E1-847C-4123-A9C8-6BDCEC00EF33}" type="datetimeFigureOut">
              <a:rPr lang="sv-SE" smtClean="0"/>
              <a:t>2024-12-18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6976-A223-49EA-B47F-FB4CED7DF6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720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97E1-847C-4123-A9C8-6BDCEC00EF33}" type="datetimeFigureOut">
              <a:rPr lang="sv-SE" smtClean="0"/>
              <a:t>2024-12-18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6976-A223-49EA-B47F-FB4CED7DF6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1922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97E1-847C-4123-A9C8-6BDCEC00EF33}" type="datetimeFigureOut">
              <a:rPr lang="sv-SE" smtClean="0"/>
              <a:t>2024-12-18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6976-A223-49EA-B47F-FB4CED7DF6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3151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97E1-847C-4123-A9C8-6BDCEC00EF33}" type="datetimeFigureOut">
              <a:rPr lang="sv-SE" smtClean="0"/>
              <a:t>2024-12-18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6976-A223-49EA-B47F-FB4CED7DF6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7424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0C34C2-4769-40DC-8803-2CFDCA5A0A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C07D161-F674-4A25-B442-EBF528048A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1F3C215-8B84-4AC3-B39B-35E3DE5FD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9A5E8-50C2-48BC-82F8-C4F79A992684}" type="datetimeFigureOut">
              <a:rPr lang="sv-SE" smtClean="0"/>
              <a:t>2024-12-18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4128D35-B41C-48F9-87AC-DF435F7EC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AE72DA7-20E7-40D8-8A19-51D57EBEB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80ED-E744-4DCE-980E-3945ADBC3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7234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074835-F2AA-415E-A01F-C20EB1568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81C2C66-B046-4AD3-AC58-4CD603F84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0398B54-FC24-442D-94C1-F76296691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9A5E8-50C2-48BC-82F8-C4F79A992684}" type="datetimeFigureOut">
              <a:rPr lang="sv-SE" smtClean="0"/>
              <a:t>2024-12-18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267F36A-F71C-4187-966A-33AA4F195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03CB62D-0DA3-4343-B765-0B0FC6F1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80ED-E744-4DCE-980E-3945ADBC3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8019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A396D4-084F-478F-B3F8-B88D05065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A558FF3-6ACA-4044-9A7E-08E3DB80D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C04B9C9-1ECC-493E-9059-619771DD0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9A5E8-50C2-48BC-82F8-C4F79A992684}" type="datetimeFigureOut">
              <a:rPr lang="sv-SE" smtClean="0"/>
              <a:t>2024-12-18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B7C5F5A-103F-4CB4-9393-A4F811965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09B201B-D469-40EB-95E9-517567EB6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80ED-E744-4DCE-980E-3945ADBC3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5079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4A89EA-0289-48F5-884F-1E3F04FF4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8EC67CF-1A6E-4428-B82F-9DEA0CFF3D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9DDE1A7-4D74-4E20-9A33-756BD339C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C09527D-5328-4CA9-B55E-AE2B18272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9A5E8-50C2-48BC-82F8-C4F79A992684}" type="datetimeFigureOut">
              <a:rPr lang="sv-SE" smtClean="0"/>
              <a:t>2024-12-18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4406608-9587-4D51-B9E9-131C893AA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1705B37-76E5-4623-8463-DEBBEFEB4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80ED-E744-4DCE-980E-3945ADBC3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6836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F25A3B-D1E2-4C90-B068-48810919A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E5B3D0A-740A-4DD7-B627-B6F3EDD17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4AC2ADA-BE01-46F4-9D37-67987D15FA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BD8E538-094D-49A6-BE05-EC92C24049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9BC1D118-5D05-4E9F-9419-F0DB09D06A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3A42A06-1232-4B7A-90A3-E3909FFAE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9A5E8-50C2-48BC-82F8-C4F79A992684}" type="datetimeFigureOut">
              <a:rPr lang="sv-SE" smtClean="0"/>
              <a:t>2024-12-18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2D0C69A1-CB3A-41C6-BC36-B3D49601D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E497362C-7ABE-4962-B385-F89D44C65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80ED-E744-4DCE-980E-3945ADBC3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97878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B8247B-899D-4837-9448-8A8A185EB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ACE7E6D-F33B-4403-B9B6-EDE37825A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9A5E8-50C2-48BC-82F8-C4F79A992684}" type="datetimeFigureOut">
              <a:rPr lang="sv-SE" smtClean="0"/>
              <a:t>2024-12-18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B71503A-10CF-44EB-8F0A-D7A054763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7E2753B-B997-4C7B-B905-DA7C55600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80ED-E744-4DCE-980E-3945ADBC3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78412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09F64AA-564D-46EF-A5C6-E41BF90EA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9A5E8-50C2-48BC-82F8-C4F79A992684}" type="datetimeFigureOut">
              <a:rPr lang="sv-SE" smtClean="0"/>
              <a:t>2024-12-18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80704EC-8229-44F4-B03F-F03500021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E7CB032-A9DA-4995-B03D-5E91CCB5A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80ED-E744-4DCE-980E-3945ADBC3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1603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97E1-847C-4123-A9C8-6BDCEC00EF33}" type="datetimeFigureOut">
              <a:rPr lang="sv-SE" smtClean="0"/>
              <a:t>2024-12-18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6976-A223-49EA-B47F-FB4CED7DF6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47940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A88C27-DA02-4D64-901C-FA3B4B0B0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FF99A9-1B86-4483-B73A-1F175D6AF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E5FC76F-3AE6-4FEB-9E05-BE209AA282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053D2A1-78A6-42AB-8413-D5456E4C9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9A5E8-50C2-48BC-82F8-C4F79A992684}" type="datetimeFigureOut">
              <a:rPr lang="sv-SE" smtClean="0"/>
              <a:t>2024-12-18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AFC889E-EF88-40E8-B6C4-96F0D6159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9FA53D8-671C-4CA7-A02D-CC93B382D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80ED-E744-4DCE-980E-3945ADBC3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52897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6BE9E2-DF98-4D75-AEAE-A72D5675F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B6A88CFB-98E5-491F-989F-79AA03C586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D0805DF-E87F-4949-9529-32FEBE9416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5C88026-2A4F-48D1-8473-467C6DA1E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9A5E8-50C2-48BC-82F8-C4F79A992684}" type="datetimeFigureOut">
              <a:rPr lang="sv-SE" smtClean="0"/>
              <a:t>2024-12-18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C3EDFF7-3513-4241-A70F-CCC67A100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84DF043-768A-4762-809A-DEC5E8A6B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80ED-E744-4DCE-980E-3945ADBC3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85477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55F0AD-E6DD-4E96-9579-4645FBF3E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283CCB9-B740-4F73-89CE-39BD745F51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5C4CF87-8890-48CD-BA12-078FF3832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9A5E8-50C2-48BC-82F8-C4F79A992684}" type="datetimeFigureOut">
              <a:rPr lang="sv-SE" smtClean="0"/>
              <a:t>2024-12-18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CD1CE4D-9A30-488A-9635-0FD5930ED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2515A6A-94A1-44BF-8674-81AE43B83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80ED-E744-4DCE-980E-3945ADBC3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12845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F27A0063-6606-4FB7-B8E1-9D22BFF7E8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A832A45-8A73-43BF-B4D0-ABFA8993C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4583B9C-7730-4AD8-9155-A88113DC9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9A5E8-50C2-48BC-82F8-C4F79A992684}" type="datetimeFigureOut">
              <a:rPr lang="sv-SE" smtClean="0"/>
              <a:t>2024-12-18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ECF7BCD-8C18-4BA1-8DDC-D1624252D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319DC3A-8C93-4024-ACF3-58EC15BB4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80ED-E744-4DCE-980E-3945ADBC3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21817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1693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97E1-847C-4123-A9C8-6BDCEC00EF33}" type="datetimeFigureOut">
              <a:rPr lang="sv-SE" smtClean="0"/>
              <a:t>2024-12-18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6976-A223-49EA-B47F-FB4CED7DF6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2548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97E1-847C-4123-A9C8-6BDCEC00EF33}" type="datetimeFigureOut">
              <a:rPr lang="sv-SE" smtClean="0"/>
              <a:t>2024-12-18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6976-A223-49EA-B47F-FB4CED7DF6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952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97E1-847C-4123-A9C8-6BDCEC00EF33}" type="datetimeFigureOut">
              <a:rPr lang="sv-SE" smtClean="0"/>
              <a:t>2024-12-18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6976-A223-49EA-B47F-FB4CED7DF6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6942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97E1-847C-4123-A9C8-6BDCEC00EF33}" type="datetimeFigureOut">
              <a:rPr lang="sv-SE" smtClean="0"/>
              <a:t>2024-12-18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6976-A223-49EA-B47F-FB4CED7DF6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7091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97E1-847C-4123-A9C8-6BDCEC00EF33}" type="datetimeFigureOut">
              <a:rPr lang="sv-SE" smtClean="0"/>
              <a:t>2024-12-18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6976-A223-49EA-B47F-FB4CED7DF6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0333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97E1-847C-4123-A9C8-6BDCEC00EF33}" type="datetimeFigureOut">
              <a:rPr lang="sv-SE" smtClean="0"/>
              <a:t>2024-12-18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6976-A223-49EA-B47F-FB4CED7DF6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9868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97E1-847C-4123-A9C8-6BDCEC00EF33}" type="datetimeFigureOut">
              <a:rPr lang="sv-SE" smtClean="0"/>
              <a:t>2024-12-18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6976-A223-49EA-B47F-FB4CED7DF6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2396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897E1-847C-4123-A9C8-6BDCEC00EF33}" type="datetimeFigureOut">
              <a:rPr lang="sv-SE" smtClean="0"/>
              <a:t>2024-12-18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A6976-A223-49EA-B47F-FB4CED7DF6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212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257C1C8-F554-43D8-8A79-4902C1E54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73FF2B8-7116-4A2F-B431-CF0692E42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69AB8CC-BD75-460C-9566-48E620EF0D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9A5E8-50C2-48BC-82F8-C4F79A992684}" type="datetimeFigureOut">
              <a:rPr lang="sv-SE" smtClean="0"/>
              <a:t>2024-12-18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02E765D-FAD1-4403-8D88-98CBC69E2B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C1C026F-BD78-4A1B-85A2-91165AEA76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080ED-E744-4DCE-980E-3945ADBC3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6569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1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jpg"/><Relationship Id="rId5" Type="http://schemas.openxmlformats.org/officeDocument/2006/relationships/image" Target="../media/image100.png"/><Relationship Id="rId4" Type="http://schemas.openxmlformats.org/officeDocument/2006/relationships/customXml" Target="../ink/ink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11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jpg"/><Relationship Id="rId5" Type="http://schemas.openxmlformats.org/officeDocument/2006/relationships/image" Target="../media/image100.png"/><Relationship Id="rId4" Type="http://schemas.openxmlformats.org/officeDocument/2006/relationships/customXml" Target="../ink/ink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0.png"/><Relationship Id="rId7" Type="http://schemas.openxmlformats.org/officeDocument/2006/relationships/image" Target="../media/image12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jpg"/><Relationship Id="rId5" Type="http://schemas.openxmlformats.org/officeDocument/2006/relationships/image" Target="../media/image100.png"/><Relationship Id="rId4" Type="http://schemas.openxmlformats.org/officeDocument/2006/relationships/customXml" Target="../ink/ink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jp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 noGrp="1"/>
          </p:cNvSpPr>
          <p:nvPr>
            <p:ph type="title" idx="4294967295"/>
          </p:nvPr>
        </p:nvSpPr>
        <p:spPr>
          <a:xfrm>
            <a:off x="6746628" y="1783959"/>
            <a:ext cx="4645250" cy="288911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Nybörjarenkät</a:t>
            </a:r>
            <a:b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Grundnivå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2024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873" y="1702938"/>
            <a:ext cx="3838860" cy="208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10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23" name="Pennanteckning 22">
                <a:extLst>
                  <a:ext uri="{FF2B5EF4-FFF2-40B4-BE49-F238E27FC236}">
                    <a16:creationId xmlns:a16="http://schemas.microsoft.com/office/drawing/2014/main" id="{DC1B78BC-479D-45B4-9B25-E16A6033B282}"/>
                  </a:ext>
                </a:extLst>
              </p14:cNvPr>
              <p14:cNvContentPartPr/>
              <p14:nvPr/>
            </p14:nvContentPartPr>
            <p14:xfrm>
              <a:off x="12159222" y="6789500"/>
              <a:ext cx="360" cy="360"/>
            </p14:xfrm>
          </p:contentPart>
        </mc:Choice>
        <mc:Fallback xmlns="">
          <p:pic>
            <p:nvPicPr>
              <p:cNvPr id="23" name="Pennanteckning 22">
                <a:extLst>
                  <a:ext uri="{FF2B5EF4-FFF2-40B4-BE49-F238E27FC236}">
                    <a16:creationId xmlns:a16="http://schemas.microsoft.com/office/drawing/2014/main" id="{DC1B78BC-479D-45B4-9B25-E16A6033B28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141222" y="668150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26" name="Pennanteckning 25">
                <a:extLst>
                  <a:ext uri="{FF2B5EF4-FFF2-40B4-BE49-F238E27FC236}">
                    <a16:creationId xmlns:a16="http://schemas.microsoft.com/office/drawing/2014/main" id="{7A381398-8421-4520-B74D-4BBB5D19FA6B}"/>
                  </a:ext>
                </a:extLst>
              </p14:cNvPr>
              <p14:cNvContentPartPr/>
              <p14:nvPr/>
            </p14:nvContentPartPr>
            <p14:xfrm>
              <a:off x="11030982" y="6507620"/>
              <a:ext cx="360" cy="360"/>
            </p14:xfrm>
          </p:contentPart>
        </mc:Choice>
        <mc:Fallback xmlns="">
          <p:pic>
            <p:nvPicPr>
              <p:cNvPr id="26" name="Pennanteckning 25">
                <a:extLst>
                  <a:ext uri="{FF2B5EF4-FFF2-40B4-BE49-F238E27FC236}">
                    <a16:creationId xmlns:a16="http://schemas.microsoft.com/office/drawing/2014/main" id="{7A381398-8421-4520-B74D-4BBB5D19FA6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012982" y="6399620"/>
                <a:ext cx="36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10">
            <a:extLst>
              <a:ext uri="{FF2B5EF4-FFF2-40B4-BE49-F238E27FC236}">
                <a16:creationId xmlns:a16="http://schemas.microsoft.com/office/drawing/2014/main" id="{9F1D2388-3F1C-4EB1-A54B-26D6FFECD076}"/>
              </a:ext>
            </a:extLst>
          </p:cNvPr>
          <p:cNvSpPr txBox="1"/>
          <p:nvPr/>
        </p:nvSpPr>
        <p:spPr>
          <a:xfrm>
            <a:off x="9865995" y="6486215"/>
            <a:ext cx="21621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sv-SE" sz="1100" b="1" dirty="0">
                <a:latin typeface="Arial" panose="020B0604020202020204" pitchFamily="34" charset="0"/>
                <a:cs typeface="Arial" panose="020B0604020202020204" pitchFamily="34" charset="0"/>
              </a:rPr>
              <a:t>Nybörjarenkät 2024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66" y="147177"/>
            <a:ext cx="10194985" cy="1158875"/>
          </a:xfrm>
        </p:spPr>
        <p:txBody>
          <a:bodyPr/>
          <a:lstStyle/>
          <a:p>
            <a:r>
              <a:rPr lang="sv-SE" dirty="0"/>
              <a:t>Inför din studiestart…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09D18D90-E1E5-62E0-7A55-7EF3C56208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6520" y="5761941"/>
            <a:ext cx="1325356" cy="719479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96E0DF06-6206-0363-4C67-F0B26AF457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324" y="1035468"/>
            <a:ext cx="10366175" cy="487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34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66" y="147177"/>
            <a:ext cx="10194985" cy="1158875"/>
          </a:xfrm>
        </p:spPr>
        <p:txBody>
          <a:bodyPr/>
          <a:lstStyle/>
          <a:p>
            <a:r>
              <a:rPr lang="sv-SE" dirty="0"/>
              <a:t>Din första tid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23" name="Pennanteckning 22">
                <a:extLst>
                  <a:ext uri="{FF2B5EF4-FFF2-40B4-BE49-F238E27FC236}">
                    <a16:creationId xmlns:a16="http://schemas.microsoft.com/office/drawing/2014/main" id="{DC1B78BC-479D-45B4-9B25-E16A6033B282}"/>
                  </a:ext>
                </a:extLst>
              </p14:cNvPr>
              <p14:cNvContentPartPr/>
              <p14:nvPr/>
            </p14:nvContentPartPr>
            <p14:xfrm>
              <a:off x="12159222" y="6789500"/>
              <a:ext cx="360" cy="360"/>
            </p14:xfrm>
          </p:contentPart>
        </mc:Choice>
        <mc:Fallback xmlns="">
          <p:pic>
            <p:nvPicPr>
              <p:cNvPr id="23" name="Pennanteckning 22">
                <a:extLst>
                  <a:ext uri="{FF2B5EF4-FFF2-40B4-BE49-F238E27FC236}">
                    <a16:creationId xmlns:a16="http://schemas.microsoft.com/office/drawing/2014/main" id="{DC1B78BC-479D-45B4-9B25-E16A6033B28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141222" y="668150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26" name="Pennanteckning 25">
                <a:extLst>
                  <a:ext uri="{FF2B5EF4-FFF2-40B4-BE49-F238E27FC236}">
                    <a16:creationId xmlns:a16="http://schemas.microsoft.com/office/drawing/2014/main" id="{7A381398-8421-4520-B74D-4BBB5D19FA6B}"/>
                  </a:ext>
                </a:extLst>
              </p14:cNvPr>
              <p14:cNvContentPartPr/>
              <p14:nvPr/>
            </p14:nvContentPartPr>
            <p14:xfrm>
              <a:off x="11030982" y="6507620"/>
              <a:ext cx="360" cy="360"/>
            </p14:xfrm>
          </p:contentPart>
        </mc:Choice>
        <mc:Fallback xmlns="">
          <p:pic>
            <p:nvPicPr>
              <p:cNvPr id="26" name="Pennanteckning 25">
                <a:extLst>
                  <a:ext uri="{FF2B5EF4-FFF2-40B4-BE49-F238E27FC236}">
                    <a16:creationId xmlns:a16="http://schemas.microsoft.com/office/drawing/2014/main" id="{7A381398-8421-4520-B74D-4BBB5D19FA6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012982" y="6399620"/>
                <a:ext cx="36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10">
            <a:extLst>
              <a:ext uri="{FF2B5EF4-FFF2-40B4-BE49-F238E27FC236}">
                <a16:creationId xmlns:a16="http://schemas.microsoft.com/office/drawing/2014/main" id="{1B124D13-5D19-4CA4-8913-C9A0D71FAA5C}"/>
              </a:ext>
            </a:extLst>
          </p:cNvPr>
          <p:cNvSpPr txBox="1"/>
          <p:nvPr/>
        </p:nvSpPr>
        <p:spPr>
          <a:xfrm>
            <a:off x="9865995" y="6486215"/>
            <a:ext cx="21621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sv-SE" sz="1100" b="1" dirty="0">
                <a:latin typeface="Arial" panose="020B0604020202020204" pitchFamily="34" charset="0"/>
                <a:cs typeface="Arial" panose="020B0604020202020204" pitchFamily="34" charset="0"/>
              </a:rPr>
              <a:t>Nybörjarenkät 2024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614A86B0-275E-0679-03F2-5FBEBA7736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6520" y="5761941"/>
            <a:ext cx="1325356" cy="719479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B171A0F8-82FC-6D28-6706-9E81D4FB22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966" y="1256997"/>
            <a:ext cx="11060068" cy="434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28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66" y="147177"/>
            <a:ext cx="10194985" cy="1158875"/>
          </a:xfrm>
        </p:spPr>
        <p:txBody>
          <a:bodyPr/>
          <a:lstStyle/>
          <a:p>
            <a:r>
              <a:rPr lang="sv-SE" dirty="0"/>
              <a:t>Inför din studiestart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23" name="Pennanteckning 22">
                <a:extLst>
                  <a:ext uri="{FF2B5EF4-FFF2-40B4-BE49-F238E27FC236}">
                    <a16:creationId xmlns:a16="http://schemas.microsoft.com/office/drawing/2014/main" id="{DC1B78BC-479D-45B4-9B25-E16A6033B282}"/>
                  </a:ext>
                </a:extLst>
              </p14:cNvPr>
              <p14:cNvContentPartPr/>
              <p14:nvPr/>
            </p14:nvContentPartPr>
            <p14:xfrm>
              <a:off x="12159222" y="6789500"/>
              <a:ext cx="360" cy="360"/>
            </p14:xfrm>
          </p:contentPart>
        </mc:Choice>
        <mc:Fallback xmlns="">
          <p:pic>
            <p:nvPicPr>
              <p:cNvPr id="23" name="Pennanteckning 22">
                <a:extLst>
                  <a:ext uri="{FF2B5EF4-FFF2-40B4-BE49-F238E27FC236}">
                    <a16:creationId xmlns:a16="http://schemas.microsoft.com/office/drawing/2014/main" id="{DC1B78BC-479D-45B4-9B25-E16A6033B28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141222" y="668150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26" name="Pennanteckning 25">
                <a:extLst>
                  <a:ext uri="{FF2B5EF4-FFF2-40B4-BE49-F238E27FC236}">
                    <a16:creationId xmlns:a16="http://schemas.microsoft.com/office/drawing/2014/main" id="{7A381398-8421-4520-B74D-4BBB5D19FA6B}"/>
                  </a:ext>
                </a:extLst>
              </p14:cNvPr>
              <p14:cNvContentPartPr/>
              <p14:nvPr/>
            </p14:nvContentPartPr>
            <p14:xfrm>
              <a:off x="11030982" y="6507620"/>
              <a:ext cx="360" cy="360"/>
            </p14:xfrm>
          </p:contentPart>
        </mc:Choice>
        <mc:Fallback xmlns="">
          <p:pic>
            <p:nvPicPr>
              <p:cNvPr id="26" name="Pennanteckning 25">
                <a:extLst>
                  <a:ext uri="{FF2B5EF4-FFF2-40B4-BE49-F238E27FC236}">
                    <a16:creationId xmlns:a16="http://schemas.microsoft.com/office/drawing/2014/main" id="{7A381398-8421-4520-B74D-4BBB5D19FA6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012982" y="6399620"/>
                <a:ext cx="36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0">
            <a:extLst>
              <a:ext uri="{FF2B5EF4-FFF2-40B4-BE49-F238E27FC236}">
                <a16:creationId xmlns:a16="http://schemas.microsoft.com/office/drawing/2014/main" id="{AA37A673-12DA-46C1-8F20-E94D2C494328}"/>
              </a:ext>
            </a:extLst>
          </p:cNvPr>
          <p:cNvSpPr txBox="1"/>
          <p:nvPr/>
        </p:nvSpPr>
        <p:spPr>
          <a:xfrm>
            <a:off x="9865995" y="6486215"/>
            <a:ext cx="21621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sv-SE" sz="1100" b="1" dirty="0">
                <a:latin typeface="Arial" panose="020B0604020202020204" pitchFamily="34" charset="0"/>
                <a:cs typeface="Arial" panose="020B0604020202020204" pitchFamily="34" charset="0"/>
              </a:rPr>
              <a:t>Nybörjarenkät 2024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D003CCE3-748E-B89D-E1EC-A01A45057E7D}"/>
              </a:ext>
            </a:extLst>
          </p:cNvPr>
          <p:cNvSpPr txBox="1"/>
          <p:nvPr/>
        </p:nvSpPr>
        <p:spPr>
          <a:xfrm>
            <a:off x="5190837" y="3199017"/>
            <a:ext cx="2648579" cy="14348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40647376-3080-0372-E611-2E0A2EC2F09D}"/>
              </a:ext>
            </a:extLst>
          </p:cNvPr>
          <p:cNvSpPr txBox="1"/>
          <p:nvPr/>
        </p:nvSpPr>
        <p:spPr>
          <a:xfrm>
            <a:off x="9309374" y="3429001"/>
            <a:ext cx="724422" cy="10287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8E26980D-B07A-5F56-166C-471C11AE5180}"/>
              </a:ext>
            </a:extLst>
          </p:cNvPr>
          <p:cNvSpPr txBox="1"/>
          <p:nvPr/>
        </p:nvSpPr>
        <p:spPr>
          <a:xfrm>
            <a:off x="4685229" y="1347962"/>
            <a:ext cx="1791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C00000"/>
                </a:solidFill>
              </a:rPr>
              <a:t>Campus</a:t>
            </a:r>
            <a:r>
              <a:rPr lang="sv-SE" dirty="0"/>
              <a:t> - </a:t>
            </a:r>
            <a:r>
              <a:rPr lang="sv-SE" dirty="0">
                <a:solidFill>
                  <a:schemeClr val="accent1">
                    <a:lumMod val="75000"/>
                  </a:schemeClr>
                </a:solidFill>
              </a:rPr>
              <a:t>Distans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1D44A830-4FDA-F67B-E91E-6605773C0E61}"/>
              </a:ext>
            </a:extLst>
          </p:cNvPr>
          <p:cNvSpPr txBox="1"/>
          <p:nvPr/>
        </p:nvSpPr>
        <p:spPr>
          <a:xfrm>
            <a:off x="8181978" y="771445"/>
            <a:ext cx="29792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Sammanhang och gemenskap</a:t>
            </a:r>
          </a:p>
          <a:p>
            <a:r>
              <a:rPr lang="sv-SE" dirty="0"/>
              <a:t>vid programstart</a:t>
            </a:r>
          </a:p>
          <a:p>
            <a:pPr algn="ctr"/>
            <a:r>
              <a:rPr lang="sv-SE" dirty="0">
                <a:solidFill>
                  <a:srgbClr val="C00000"/>
                </a:solidFill>
              </a:rPr>
              <a:t>Ja</a:t>
            </a:r>
            <a:r>
              <a:rPr lang="sv-SE" dirty="0"/>
              <a:t> - </a:t>
            </a:r>
            <a:r>
              <a:rPr lang="sv-SE" dirty="0">
                <a:solidFill>
                  <a:schemeClr val="accent1">
                    <a:lumMod val="75000"/>
                  </a:schemeClr>
                </a:solidFill>
              </a:rPr>
              <a:t>Nej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D21AB812-0EA7-E995-2A39-600121187C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6520" y="5761941"/>
            <a:ext cx="1325356" cy="719479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17238479-FC48-DB12-5A97-DCCC5C5BEC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1702" y="1781443"/>
            <a:ext cx="4303210" cy="3927327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66516EE7-1AC3-D7FF-4CAD-F506A72A9F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087" y="1849523"/>
            <a:ext cx="7774599" cy="388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42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3D87EAC5-07E5-4D2A-8229-6ADE990AF264}"/>
              </a:ext>
            </a:extLst>
          </p:cNvPr>
          <p:cNvSpPr/>
          <p:nvPr/>
        </p:nvSpPr>
        <p:spPr>
          <a:xfrm>
            <a:off x="807244" y="1936376"/>
            <a:ext cx="11150708" cy="4545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z="2000" b="1" dirty="0"/>
              <a:t>Vad studenterna uppskattar:</a:t>
            </a:r>
          </a:p>
          <a:p>
            <a:endParaRPr lang="sv-S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/>
              <a:t>Gemenskap och tillhörighet:</a:t>
            </a:r>
            <a:r>
              <a:rPr lang="sv-SE" sz="2000" dirty="0"/>
              <a:t> De flesta studenter uppskattar att de har hittat en gemenskap med sina kurskamrater. Grupparbete och andra sociala aktiviteter har hjälpt till att skapa en positiv stämning.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/>
              <a:t>Stöd från lärare:</a:t>
            </a:r>
            <a:r>
              <a:rPr lang="sv-SE" sz="2000" dirty="0"/>
              <a:t> Många studenter har uppskattat att lärarna har varit stödjande och hjälpsamma.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/>
              <a:t>Online-plattformar:</a:t>
            </a:r>
            <a:r>
              <a:rPr lang="sv-SE" sz="2000" dirty="0"/>
              <a:t> </a:t>
            </a:r>
            <a:r>
              <a:rPr lang="sv-SE" sz="2000" dirty="0" err="1"/>
              <a:t>Plattformer</a:t>
            </a:r>
            <a:r>
              <a:rPr lang="sv-SE" sz="2000" dirty="0"/>
              <a:t> som Discord har varit användbara för att hålla kontakten med kurskamrater utanför klassrummet.</a:t>
            </a: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D4CD660F-B740-4D94-9874-407B30F35098}"/>
              </a:ext>
            </a:extLst>
          </p:cNvPr>
          <p:cNvSpPr txBox="1"/>
          <p:nvPr/>
        </p:nvSpPr>
        <p:spPr>
          <a:xfrm>
            <a:off x="9865995" y="6486215"/>
            <a:ext cx="21621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sv-SE" sz="1100" b="1" dirty="0">
                <a:latin typeface="Arial" panose="020B0604020202020204" pitchFamily="34" charset="0"/>
                <a:cs typeface="Arial" panose="020B0604020202020204" pitchFamily="34" charset="0"/>
              </a:rPr>
              <a:t>Nybörjarenkät 2024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8B49CD8D-25AA-ABD2-1133-F8F40E1308F7}"/>
              </a:ext>
            </a:extLst>
          </p:cNvPr>
          <p:cNvSpPr txBox="1"/>
          <p:nvPr/>
        </p:nvSpPr>
        <p:spPr>
          <a:xfrm rot="16200000">
            <a:off x="-1848227" y="3793399"/>
            <a:ext cx="44799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PROGRAMSTART</a:t>
            </a:r>
            <a:endParaRPr lang="sv-SE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1EB77BE2-3542-5FC8-0678-948AD66CC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6520" y="5761941"/>
            <a:ext cx="1325356" cy="719479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FFA26A68-1013-EC4B-C74A-C37258504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44" y="110175"/>
            <a:ext cx="11907912" cy="169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2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3D87EAC5-07E5-4D2A-8229-6ADE990AF264}"/>
              </a:ext>
            </a:extLst>
          </p:cNvPr>
          <p:cNvSpPr/>
          <p:nvPr/>
        </p:nvSpPr>
        <p:spPr>
          <a:xfrm>
            <a:off x="807244" y="594948"/>
            <a:ext cx="9991385" cy="5380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r>
              <a:rPr lang="sv-SE" sz="2000" b="1" dirty="0"/>
              <a:t>Vad studenterna vill ha mer av:</a:t>
            </a:r>
          </a:p>
          <a:p>
            <a:endParaRPr lang="sv-S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/>
              <a:t>Sociala aktiviteter:</a:t>
            </a:r>
            <a:r>
              <a:rPr lang="sv-SE" sz="2000" dirty="0"/>
              <a:t> Många studenter önskar sig fler tillfällen att umgås med sina kurskamrater utanför klassrummet, som till exempel gemensamma aktiviteter eller fester.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/>
              <a:t>Stöd för äldre studenter:</a:t>
            </a:r>
            <a:r>
              <a:rPr lang="sv-SE" sz="2000" dirty="0"/>
              <a:t> Äldre studenter har uttryckt ett behov av att känna sig mer inkluderade och hitta gemensamma intressen med yngre studenter.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/>
              <a:t>Förbättrad kommunikation för distansstudenter:</a:t>
            </a:r>
            <a:r>
              <a:rPr lang="sv-SE" sz="2000" dirty="0"/>
              <a:t> Även om online-plattformar är bra, önskar sig distansstudenter ibland mer direkt interaktion med sina kurskamrater och lärare.</a:t>
            </a:r>
          </a:p>
          <a:p>
            <a:endParaRPr lang="sv-SE" sz="2000" dirty="0"/>
          </a:p>
          <a:p>
            <a:r>
              <a:rPr lang="sv-SE" sz="2000" b="1" dirty="0"/>
              <a:t>Förslag på förbättringar:</a:t>
            </a:r>
          </a:p>
          <a:p>
            <a:endParaRPr lang="sv-S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/>
              <a:t>Arrangera fler sociala aktiviteter:</a:t>
            </a:r>
            <a:r>
              <a:rPr lang="sv-SE" sz="2000" dirty="0"/>
              <a:t> Organisera till exempel spelkvällar, studiecirklar eller andra evenemang där studenter kan träffas och umgås.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/>
              <a:t>Mentorer:</a:t>
            </a:r>
            <a:r>
              <a:rPr lang="sv-SE" sz="2000" dirty="0"/>
              <a:t> Para ihop äldre studenter med yngre studenter för att skapa relationer.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/>
              <a:t>Utveckla online-plattformar:</a:t>
            </a:r>
            <a:r>
              <a:rPr lang="sv-SE" sz="2000" dirty="0"/>
              <a:t> Gör online-plattformar mer interaktiva och användarvänliga för att underlätta kommunikation och samarbete.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/>
              <a:t>Skapa fler informella tillfällen för interaktion:</a:t>
            </a:r>
            <a:r>
              <a:rPr lang="sv-SE" sz="2000" dirty="0"/>
              <a:t> Inför fler tillfällen för informell interaktion i klassrummet, som till exempel gruppdiskussioner eller </a:t>
            </a:r>
            <a:r>
              <a:rPr lang="sv-SE" sz="2000" dirty="0" err="1"/>
              <a:t>peer</a:t>
            </a:r>
            <a:r>
              <a:rPr lang="sv-SE" sz="2000" dirty="0"/>
              <a:t> </a:t>
            </a:r>
            <a:r>
              <a:rPr lang="sv-SE" sz="2000" dirty="0" err="1"/>
              <a:t>review</a:t>
            </a:r>
            <a:r>
              <a:rPr lang="sv-SE" sz="2000" dirty="0"/>
              <a:t>.</a:t>
            </a:r>
          </a:p>
          <a:p>
            <a:pPr algn="l"/>
            <a:endParaRPr lang="sv-SE" sz="2000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D4CD660F-B740-4D94-9874-407B30F35098}"/>
              </a:ext>
            </a:extLst>
          </p:cNvPr>
          <p:cNvSpPr txBox="1"/>
          <p:nvPr/>
        </p:nvSpPr>
        <p:spPr>
          <a:xfrm>
            <a:off x="9865995" y="6486215"/>
            <a:ext cx="21621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sv-SE" sz="1100" b="1" dirty="0">
                <a:latin typeface="Arial" panose="020B0604020202020204" pitchFamily="34" charset="0"/>
                <a:cs typeface="Arial" panose="020B0604020202020204" pitchFamily="34" charset="0"/>
              </a:rPr>
              <a:t>Nybörjarenkät 2024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0BC6E10-C9B8-8ED9-7F7A-AED5CF3CD63C}"/>
              </a:ext>
            </a:extLst>
          </p:cNvPr>
          <p:cNvSpPr txBox="1"/>
          <p:nvPr/>
        </p:nvSpPr>
        <p:spPr>
          <a:xfrm rot="16200000">
            <a:off x="-1848227" y="3793399"/>
            <a:ext cx="44799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PROGRAMSTART</a:t>
            </a:r>
            <a:endParaRPr lang="sv-SE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E1D2B2E8-0BEE-B793-A182-0BD0A97B27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6520" y="5761941"/>
            <a:ext cx="1325356" cy="71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23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3D87EAC5-07E5-4D2A-8229-6ADE990AF264}"/>
              </a:ext>
            </a:extLst>
          </p:cNvPr>
          <p:cNvSpPr/>
          <p:nvPr/>
        </p:nvSpPr>
        <p:spPr>
          <a:xfrm>
            <a:off x="807244" y="1936376"/>
            <a:ext cx="11150707" cy="4545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endParaRPr lang="sv-SE" sz="2000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D4CD660F-B740-4D94-9874-407B30F35098}"/>
              </a:ext>
            </a:extLst>
          </p:cNvPr>
          <p:cNvSpPr txBox="1"/>
          <p:nvPr/>
        </p:nvSpPr>
        <p:spPr>
          <a:xfrm>
            <a:off x="9865995" y="6486215"/>
            <a:ext cx="21621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sv-SE" sz="1100" b="1" dirty="0">
                <a:latin typeface="Arial" panose="020B0604020202020204" pitchFamily="34" charset="0"/>
                <a:cs typeface="Arial" panose="020B0604020202020204" pitchFamily="34" charset="0"/>
              </a:rPr>
              <a:t>Nybörjarenkät 2024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F8A8C208-B13C-377C-F6D3-5BA8C8EC7483}"/>
              </a:ext>
            </a:extLst>
          </p:cNvPr>
          <p:cNvSpPr txBox="1"/>
          <p:nvPr/>
        </p:nvSpPr>
        <p:spPr>
          <a:xfrm rot="16200000">
            <a:off x="-1240496" y="3793399"/>
            <a:ext cx="32644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SMYGSTART</a:t>
            </a:r>
            <a:endParaRPr lang="sv-SE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CAED1012-196A-ADB6-676E-F81EA5444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6520" y="5761941"/>
            <a:ext cx="1325356" cy="719479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DD1E3B83-EF05-A02E-3037-F94BF41D8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766"/>
            <a:ext cx="12165123" cy="1257475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D05F5760-F2BC-6C8C-4B56-E839CC161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451" y="2151362"/>
            <a:ext cx="7901544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v-SE" altLang="sv-S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Positivt överlag:</a:t>
            </a:r>
            <a:r>
              <a:rPr kumimoji="0" lang="sv-SE" altLang="sv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 flesta deltagare uppskattade eventet och tyckte det var bra för att hitta runt på campus, få information och känna sig välkomna.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v-SE" altLang="sv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v-SE" altLang="sv-S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Bra för orientering:</a:t>
            </a:r>
            <a:r>
              <a:rPr kumimoji="0" lang="sv-SE" altLang="sv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Eventet hjälpte många att få en överblick över högskolan och känna sig tryggare inför starten.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sv-SE" alt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v-SE" altLang="sv-S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Förbättringspotential:</a:t>
            </a:r>
            <a:r>
              <a:rPr kumimoji="0" lang="sv-SE" altLang="sv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Det fanns önskemål om fler platser på rundturerna, längre evenemang och mer fokus på själva rundvandringen.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sv-SE" alt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v-SE" altLang="sv-S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Individuella upplevelser:</a:t>
            </a:r>
            <a:r>
              <a:rPr kumimoji="0" lang="sv-SE" altLang="sv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Upplevelserna varierade beroende på olika studenters behov och förväntningar.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sv-SE" alt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v-SE" altLang="sv-S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Bra start:</a:t>
            </a:r>
            <a:r>
              <a:rPr kumimoji="0" lang="sv-SE" altLang="sv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Sammanfattningsvis var Smygstart ett bra arrangemang som gav många studenter en positiv start på sina studier. </a:t>
            </a:r>
          </a:p>
        </p:txBody>
      </p:sp>
    </p:spTree>
    <p:extLst>
      <p:ext uri="{BB962C8B-B14F-4D97-AF65-F5344CB8AC3E}">
        <p14:creationId xmlns:p14="http://schemas.microsoft.com/office/powerpoint/2010/main" val="2704897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3D87EAC5-07E5-4D2A-8229-6ADE990AF264}"/>
              </a:ext>
            </a:extLst>
          </p:cNvPr>
          <p:cNvSpPr/>
          <p:nvPr/>
        </p:nvSpPr>
        <p:spPr>
          <a:xfrm>
            <a:off x="1665513" y="1936376"/>
            <a:ext cx="9775373" cy="44644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b="1" dirty="0"/>
              <a:t>Vad var bra?</a:t>
            </a:r>
          </a:p>
          <a:p>
            <a:endParaRPr lang="sv-SE" b="1" dirty="0"/>
          </a:p>
          <a:p>
            <a:pPr>
              <a:buFont typeface="Arial" panose="020B0604020202020204" pitchFamily="34" charset="0"/>
              <a:buChar char="•"/>
            </a:pPr>
            <a:r>
              <a:rPr lang="sv-SE" b="1" dirty="0"/>
              <a:t>Sociala aktiviteter:</a:t>
            </a:r>
            <a:r>
              <a:rPr lang="sv-SE" dirty="0"/>
              <a:t> Många uppskattade de sociala aktiviteterna, särskilt barrundan och livemusiken. Dessa aktiviteter gav möjlighet att träffa nya människor och skapa gemenskap.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b="1" dirty="0"/>
              <a:t>Utöver studierna:</a:t>
            </a:r>
            <a:r>
              <a:rPr lang="sv-SE" dirty="0"/>
              <a:t> Det var uppskattat att det fanns aktiviteter utanför själva studierna.</a:t>
            </a:r>
          </a:p>
          <a:p>
            <a:endParaRPr lang="sv-SE" dirty="0"/>
          </a:p>
          <a:p>
            <a:r>
              <a:rPr lang="sv-SE" b="1" dirty="0"/>
              <a:t>Vad kan förbättras?</a:t>
            </a:r>
          </a:p>
          <a:p>
            <a:endParaRPr lang="sv-SE" b="1" dirty="0"/>
          </a:p>
          <a:p>
            <a:pPr>
              <a:buFont typeface="Arial" panose="020B0604020202020204" pitchFamily="34" charset="0"/>
              <a:buChar char="•"/>
            </a:pPr>
            <a:r>
              <a:rPr lang="sv-SE" b="1" dirty="0"/>
              <a:t>Information och tydlighet:</a:t>
            </a:r>
            <a:r>
              <a:rPr lang="sv-SE" dirty="0"/>
              <a:t> Det fanns en del kritik mot att informationen om aktiviteterna var otydlig eller svår att hitta. Många kände sig osäkra på var de skulle vara och vad som skulle hända.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b="1" dirty="0"/>
              <a:t>Faddrar:</a:t>
            </a:r>
            <a:r>
              <a:rPr lang="sv-SE" dirty="0"/>
              <a:t> En del tyckte att faddrarna inte var tillräckligt engagerade eller insatta i aktiviteterna.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b="1" dirty="0"/>
              <a:t>Variation:</a:t>
            </a:r>
            <a:r>
              <a:rPr lang="sv-SE" dirty="0"/>
              <a:t> Det fanns önskemål om en större variation av aktiviteter, inte bara sådana som är kopplade till pubar eller alkohol.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b="1" dirty="0"/>
              <a:t>Tidpunkt:</a:t>
            </a:r>
            <a:r>
              <a:rPr lang="sv-SE" dirty="0"/>
              <a:t> Några deltagare tyckte att introduktionerna och aktiviteterna krockade med varandra.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b="1" dirty="0"/>
              <a:t>Engagemang:</a:t>
            </a:r>
            <a:r>
              <a:rPr lang="sv-SE" dirty="0"/>
              <a:t> Det fanns en önskan om ett mer aktivt engagemang från studentorganisationer för att skapa ett rikare studentliv.</a:t>
            </a:r>
          </a:p>
          <a:p>
            <a:pPr algn="l"/>
            <a:endParaRPr lang="sv-SE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D4CD660F-B740-4D94-9874-407B30F35098}"/>
              </a:ext>
            </a:extLst>
          </p:cNvPr>
          <p:cNvSpPr txBox="1"/>
          <p:nvPr/>
        </p:nvSpPr>
        <p:spPr>
          <a:xfrm>
            <a:off x="9865995" y="6486215"/>
            <a:ext cx="21621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sv-SE" sz="1100" b="1" dirty="0">
                <a:latin typeface="Arial" panose="020B0604020202020204" pitchFamily="34" charset="0"/>
                <a:cs typeface="Arial" panose="020B0604020202020204" pitchFamily="34" charset="0"/>
              </a:rPr>
              <a:t>Nybörjarenkät 2024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F8A8C208-B13C-377C-F6D3-5BA8C8EC7483}"/>
              </a:ext>
            </a:extLst>
          </p:cNvPr>
          <p:cNvSpPr txBox="1"/>
          <p:nvPr/>
        </p:nvSpPr>
        <p:spPr>
          <a:xfrm rot="16200000">
            <a:off x="-1330839" y="3793399"/>
            <a:ext cx="34451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AKTIVITETER</a:t>
            </a:r>
            <a:endParaRPr lang="sv-SE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5AB77D7C-0B6D-CD5D-FEED-DE5BD0B21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6520" y="5761941"/>
            <a:ext cx="1325356" cy="719479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288D08CF-D901-7894-08BF-9960957AA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6" y="0"/>
            <a:ext cx="12136544" cy="13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646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3D87EAC5-07E5-4D2A-8229-6ADE990AF264}"/>
              </a:ext>
            </a:extLst>
          </p:cNvPr>
          <p:cNvSpPr/>
          <p:nvPr/>
        </p:nvSpPr>
        <p:spPr>
          <a:xfrm>
            <a:off x="807246" y="1936376"/>
            <a:ext cx="11150706" cy="4385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sv-SE" sz="2400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pPr algn="l"/>
            <a:endParaRPr lang="sv-SE" sz="2400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D4CD660F-B740-4D94-9874-407B30F35098}"/>
              </a:ext>
            </a:extLst>
          </p:cNvPr>
          <p:cNvSpPr txBox="1"/>
          <p:nvPr/>
        </p:nvSpPr>
        <p:spPr>
          <a:xfrm>
            <a:off x="9865995" y="6486215"/>
            <a:ext cx="21621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sv-SE" sz="1100" b="1" dirty="0">
                <a:latin typeface="Arial" panose="020B0604020202020204" pitchFamily="34" charset="0"/>
                <a:cs typeface="Arial" panose="020B0604020202020204" pitchFamily="34" charset="0"/>
              </a:rPr>
              <a:t>Nybörjarenkät 2024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62AA3B1-1E23-3460-EDF6-C2515D96C250}"/>
              </a:ext>
            </a:extLst>
          </p:cNvPr>
          <p:cNvSpPr txBox="1"/>
          <p:nvPr/>
        </p:nvSpPr>
        <p:spPr>
          <a:xfrm rot="16200000">
            <a:off x="-1429938" y="3793399"/>
            <a:ext cx="36433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INSLUSSNING</a:t>
            </a:r>
            <a:endParaRPr lang="sv-SE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FCA20D41-EF86-1CD7-DB5F-0C11F6F8E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6520" y="5761941"/>
            <a:ext cx="1325356" cy="719479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4B685F52-1BF6-F151-B1D5-DF13001E7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5190"/>
            <a:ext cx="12107965" cy="1705213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A39FC949-56D0-E22B-F2F3-A5C412C6B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1" y="2005398"/>
            <a:ext cx="10286999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7313" lvl="8" indent="-8731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Blandade känslor:</a:t>
            </a:r>
            <a:r>
              <a:rPr kumimoji="0" lang="sv-SE" altLang="sv-S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Studenterna hade en blandad upplevelse av inslussningen. Vissa tyckte det var roligt och socialt, medan andra upplevde det som dåligt organiserat och oengagerade. </a:t>
            </a:r>
          </a:p>
          <a:p>
            <a:pPr marL="87313" lvl="8" indent="-8731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sv-SE" altLang="sv-S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87313" marR="0" lvl="0" indent="-873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v-SE" altLang="sv-S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Otydlig information:</a:t>
            </a:r>
            <a:r>
              <a:rPr kumimoji="0" lang="sv-SE" altLang="sv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En vanlig kritik var att informationen om aktiviteterna var otydlig och svår att hitta. Detta ledde till att många studenter missade aktiviteter eller kände sig osäkra på vad som skulle hända. </a:t>
            </a:r>
          </a:p>
          <a:p>
            <a:pPr marL="87313" marR="0" lvl="0" indent="-873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v-SE" alt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87313" marR="0" lvl="0" indent="-873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v-SE" altLang="sv-S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Låg uppslutning:</a:t>
            </a:r>
            <a:r>
              <a:rPr kumimoji="0" lang="sv-SE" altLang="sv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Flera aktiviteter hade låg uppslutning, vilket gjorde att stämningen kändes sämre och att det var svårare att skapa en gemenskap. </a:t>
            </a:r>
          </a:p>
          <a:p>
            <a:pPr marL="87313" marR="0" lvl="0" indent="-873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v-SE" alt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87313" marR="0" lvl="0" indent="-873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v-SE" altLang="sv-S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Otrevligt bemötande:</a:t>
            </a:r>
            <a:r>
              <a:rPr kumimoji="0" lang="sv-SE" altLang="sv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En del studenter upplevde otrevligt bemötande från vissa personer inom studentkåren, vilket påverkade deras upplevelse negativt. 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sv-SE" alt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87313" marR="0" lvl="0" indent="-873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v-SE" altLang="sv-S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Konkurrens med studier:</a:t>
            </a:r>
            <a:r>
              <a:rPr kumimoji="0" lang="sv-SE" altLang="sv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v-SE" altLang="sv-SE" dirty="0">
                <a:latin typeface="Arial" panose="020B0604020202020204" pitchFamily="34" charset="0"/>
              </a:rPr>
              <a:t>Flera</a:t>
            </a:r>
            <a:r>
              <a:rPr kumimoji="0" lang="sv-SE" altLang="sv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studenter kände att inslussningen krockade med deras studier, särskilt under de intensiva första veckorna. </a:t>
            </a:r>
          </a:p>
        </p:txBody>
      </p:sp>
    </p:spTree>
    <p:extLst>
      <p:ext uri="{BB962C8B-B14F-4D97-AF65-F5344CB8AC3E}">
        <p14:creationId xmlns:p14="http://schemas.microsoft.com/office/powerpoint/2010/main" val="3250945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3D87EAC5-07E5-4D2A-8229-6ADE990AF264}"/>
              </a:ext>
            </a:extLst>
          </p:cNvPr>
          <p:cNvSpPr/>
          <p:nvPr/>
        </p:nvSpPr>
        <p:spPr>
          <a:xfrm>
            <a:off x="1561524" y="979714"/>
            <a:ext cx="9846706" cy="544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l"/>
            <a:r>
              <a:rPr lang="sv-SE" sz="2400" b="1" i="1" dirty="0">
                <a:solidFill>
                  <a:srgbClr val="374151"/>
                </a:solidFill>
                <a:latin typeface="Söhne"/>
              </a:rPr>
              <a:t>S</a:t>
            </a:r>
            <a:r>
              <a:rPr lang="sv-SE" sz="2400" b="1" i="1" dirty="0">
                <a:solidFill>
                  <a:srgbClr val="374151"/>
                </a:solidFill>
                <a:effectLst/>
                <a:latin typeface="Söhne"/>
              </a:rPr>
              <a:t>ammanfattning av studenternas kommentarer och feedback kring mottagandet:</a:t>
            </a:r>
          </a:p>
          <a:p>
            <a:pPr algn="l"/>
            <a:endParaRPr lang="sv-SE" b="1" i="1" dirty="0">
              <a:solidFill>
                <a:srgbClr val="374151"/>
              </a:solidFill>
              <a:latin typeface="Söhn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v-SE" altLang="sv-SE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För mycket teori:</a:t>
            </a:r>
            <a:r>
              <a:rPr kumimoji="0" lang="sv-SE" altLang="sv-S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Många studenter, särskilt inom yrkeslärarprogrammet, kände att det fanns för mycket teoretiska ämnen och filosofi i förhållande till den praktiska inriktningen på utbildningen.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v-SE" altLang="sv-S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v-SE" altLang="sv-SE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Otydlig information:</a:t>
            </a:r>
            <a:r>
              <a:rPr kumimoji="0" lang="sv-SE" altLang="sv-S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Studenterna hade svårt att hitta information om scheman, kurslitteratur och examinationer, särskilt i Canvas.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v-SE" altLang="sv-S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v-SE" altLang="sv-SE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Olika lärarstilar i Canvas:</a:t>
            </a:r>
            <a:r>
              <a:rPr kumimoji="0" lang="sv-SE" altLang="sv-S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Varje lärare hade sin egen sätt att använda Canvas, vilket gör att vissa studenter blir förvirrande.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v-SE" altLang="sv-S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v-SE" altLang="sv-SE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Mer stöd:</a:t>
            </a:r>
            <a:r>
              <a:rPr kumimoji="0" lang="sv-SE" altLang="sv-S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Studenterna efterfrågade mer stöd för olika inlärningsstilar, särskilt för de som är mer praktiskt lagda.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v-SE" altLang="sv-S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v-SE" altLang="sv-SE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Bättre kommunikation:</a:t>
            </a:r>
            <a:r>
              <a:rPr kumimoji="0" lang="sv-SE" altLang="sv-S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Önskemål om tydligare kommunikation från lärare, studentkår och högskola.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v-SE" altLang="sv-S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v-SE" altLang="sv-SE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Fler sociala aktiviteter:</a:t>
            </a:r>
            <a:r>
              <a:rPr kumimoji="0" lang="sv-SE" altLang="sv-S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Flera studenter vill ha fler aktiviteter för att lära känna varandra och skapa en bättre klassgemenskap.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v-SE" altLang="sv-S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v-SE" altLang="sv-SE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Tekniska problem:</a:t>
            </a:r>
            <a:r>
              <a:rPr kumimoji="0" lang="sv-SE" altLang="sv-S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Det fanns problem med teknisk utrustning, som till exempel brist på eluttag i vissa salar. </a:t>
            </a:r>
          </a:p>
          <a:p>
            <a:pPr algn="l"/>
            <a:endParaRPr lang="sv-SE" sz="2400" b="1" i="1" dirty="0">
              <a:solidFill>
                <a:srgbClr val="374151"/>
              </a:solidFill>
              <a:effectLst/>
              <a:latin typeface="Söhne"/>
            </a:endParaRPr>
          </a:p>
          <a:p>
            <a:pPr algn="l"/>
            <a:endParaRPr lang="sv-SE" sz="2400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D4CD660F-B740-4D94-9874-407B30F35098}"/>
              </a:ext>
            </a:extLst>
          </p:cNvPr>
          <p:cNvSpPr txBox="1"/>
          <p:nvPr/>
        </p:nvSpPr>
        <p:spPr>
          <a:xfrm>
            <a:off x="9865995" y="6486215"/>
            <a:ext cx="21621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sv-SE" sz="1100" b="1" dirty="0">
                <a:latin typeface="Arial" panose="020B0604020202020204" pitchFamily="34" charset="0"/>
                <a:cs typeface="Arial" panose="020B0604020202020204" pitchFamily="34" charset="0"/>
              </a:rPr>
              <a:t>Nybörjarenkät 2024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68EE3BDD-6491-DEED-2564-A0B65A01A859}"/>
              </a:ext>
            </a:extLst>
          </p:cNvPr>
          <p:cNvSpPr txBox="1"/>
          <p:nvPr/>
        </p:nvSpPr>
        <p:spPr>
          <a:xfrm rot="16200000">
            <a:off x="-2809807" y="2976216"/>
            <a:ext cx="64506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FÖRBÄTTRINGSFÖRSLAG</a:t>
            </a:r>
            <a:endParaRPr lang="sv-SE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946DC742-00CD-7DD6-0DCB-3F66D786B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6520" y="5761941"/>
            <a:ext cx="1325356" cy="71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88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1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3A89D8C-E0A8-4EC8-9082-2BA43E5F1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8" b="2410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sv-SE" sz="4000" noProof="1">
                <a:solidFill>
                  <a:srgbClr val="FFFFFF"/>
                </a:solidFill>
              </a:rPr>
              <a:t>Bakgrund</a:t>
            </a:r>
          </a:p>
        </p:txBody>
      </p:sp>
      <p:cxnSp>
        <p:nvCxnSpPr>
          <p:cNvPr id="51" name="Straight Connector 2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ruta 3">
            <a:extLst>
              <a:ext uri="{FF2B5EF4-FFF2-40B4-BE49-F238E27FC236}">
                <a16:creationId xmlns:a16="http://schemas.microsoft.com/office/drawing/2014/main" id="{B5B35029-2B32-4354-B927-E5D7C46B999A}"/>
              </a:ext>
            </a:extLst>
          </p:cNvPr>
          <p:cNvSpPr txBox="1"/>
          <p:nvPr/>
        </p:nvSpPr>
        <p:spPr>
          <a:xfrm>
            <a:off x="5155379" y="1065862"/>
            <a:ext cx="5744685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Syfte – </a:t>
            </a:r>
            <a:r>
              <a:rPr lang="sv-SE" sz="2400" dirty="0">
                <a:solidFill>
                  <a:srgbClr val="FFFFFF"/>
                </a:solidFill>
              </a:rPr>
              <a:t>bakgrund</a:t>
            </a:r>
            <a:r>
              <a:rPr lang="en-US" sz="2400" dirty="0">
                <a:solidFill>
                  <a:srgbClr val="FFFFFF"/>
                </a:solidFill>
              </a:rPr>
              <a:t> och info om första tiden som </a:t>
            </a:r>
            <a:r>
              <a:rPr lang="sv-SE" sz="2400" noProof="1">
                <a:solidFill>
                  <a:srgbClr val="FFFFFF"/>
                </a:solidFill>
              </a:rPr>
              <a:t>programnybörjare</a:t>
            </a:r>
            <a:endParaRPr lang="en-US" sz="2400" dirty="0">
              <a:solidFill>
                <a:srgbClr val="FFFFFF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Målgrupp: Samtliga programnybörjare på </a:t>
            </a:r>
            <a:r>
              <a:rPr lang="en-US" sz="2400" dirty="0" err="1">
                <a:solidFill>
                  <a:srgbClr val="FFFFFF"/>
                </a:solidFill>
              </a:rPr>
              <a:t>förutbildnings</a:t>
            </a:r>
            <a:r>
              <a:rPr lang="en-US" sz="2400" dirty="0">
                <a:solidFill>
                  <a:srgbClr val="FFFFFF"/>
                </a:solidFill>
              </a:rPr>
              <a:t>- och </a:t>
            </a:r>
            <a:r>
              <a:rPr lang="en-US" sz="2400" dirty="0" err="1">
                <a:solidFill>
                  <a:srgbClr val="FFFFFF"/>
                </a:solidFill>
              </a:rPr>
              <a:t>grundnivå</a:t>
            </a:r>
            <a:endParaRPr lang="en-US" sz="2400" dirty="0">
              <a:solidFill>
                <a:srgbClr val="FFFFFF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FFFF"/>
                </a:solidFill>
              </a:rPr>
              <a:t>Åttonde</a:t>
            </a:r>
            <a:r>
              <a:rPr lang="en-US" sz="2400" dirty="0">
                <a:solidFill>
                  <a:srgbClr val="FFFFFF"/>
                </a:solidFill>
              </a:rPr>
              <a:t> nybörjarenkäten sedan 2018,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Totalt 14:e sedan 2004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400" dirty="0" err="1">
                <a:solidFill>
                  <a:srgbClr val="FFFFFF"/>
                </a:solidFill>
              </a:rPr>
              <a:t>varsfrekvens</a:t>
            </a:r>
            <a:r>
              <a:rPr lang="en-US" sz="2400" dirty="0">
                <a:solidFill>
                  <a:srgbClr val="FFFFFF"/>
                </a:solidFill>
              </a:rPr>
              <a:t> -  18,8 % (21,3 %)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1796 (1 728) utskick– 338 (369) </a:t>
            </a:r>
            <a:r>
              <a:rPr lang="en-US" sz="2400" dirty="0" err="1">
                <a:solidFill>
                  <a:srgbClr val="FFFFFF"/>
                </a:solidFill>
              </a:rPr>
              <a:t>svar</a:t>
            </a:r>
            <a:endParaRPr lang="en-US" sz="2400" dirty="0">
              <a:solidFill>
                <a:srgbClr val="FFFFFF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FFFFFF"/>
                </a:solidFill>
              </a:rPr>
              <a:t>Studenternas</a:t>
            </a:r>
            <a:r>
              <a:rPr lang="en-US" sz="2400" dirty="0">
                <a:solidFill>
                  <a:srgbClr val="FFFFFF"/>
                </a:solidFill>
              </a:rPr>
              <a:t> hv-mail </a:t>
            </a:r>
            <a:r>
              <a:rPr lang="en-US" sz="2400" dirty="0" err="1">
                <a:solidFill>
                  <a:srgbClr val="FFFFFF"/>
                </a:solidFill>
              </a:rPr>
              <a:t>läses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ej</a:t>
            </a:r>
            <a:r>
              <a:rPr lang="en-US" sz="2400" dirty="0">
                <a:solidFill>
                  <a:srgbClr val="FFFFFF"/>
                </a:solidFill>
              </a:rPr>
              <a:t>, 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Vi har använt ladokadresser 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(Hotmail, g-mail etc.)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FFFFFF"/>
                </a:solidFill>
              </a:rPr>
              <a:t>Enkäten kan besvaras på både svenska och engelska.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B909E353-B44B-49B4-8AC4-8161934243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45" y="5761941"/>
            <a:ext cx="1397507" cy="719479"/>
          </a:xfrm>
          <a:prstGeom prst="rect">
            <a:avLst/>
          </a:prstGeom>
        </p:spPr>
      </p:pic>
      <p:sp>
        <p:nvSpPr>
          <p:cNvPr id="9" name="TextBox 10">
            <a:extLst>
              <a:ext uri="{FF2B5EF4-FFF2-40B4-BE49-F238E27FC236}">
                <a16:creationId xmlns:a16="http://schemas.microsoft.com/office/drawing/2014/main" id="{136D1868-4E3E-46C0-8FAC-CEC77807844A}"/>
              </a:ext>
            </a:extLst>
          </p:cNvPr>
          <p:cNvSpPr txBox="1"/>
          <p:nvPr/>
        </p:nvSpPr>
        <p:spPr>
          <a:xfrm>
            <a:off x="9865995" y="6486215"/>
            <a:ext cx="21621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sv-SE" sz="1100" b="1" dirty="0">
                <a:latin typeface="Arial" panose="020B0604020202020204" pitchFamily="34" charset="0"/>
                <a:cs typeface="Arial" panose="020B0604020202020204" pitchFamily="34" charset="0"/>
              </a:rPr>
              <a:t>Nybörjarenkät 2024</a:t>
            </a:r>
          </a:p>
        </p:txBody>
      </p:sp>
    </p:spTree>
    <p:extLst>
      <p:ext uri="{BB962C8B-B14F-4D97-AF65-F5344CB8AC3E}">
        <p14:creationId xmlns:p14="http://schemas.microsoft.com/office/powerpoint/2010/main" val="1895032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0">
            <a:extLst>
              <a:ext uri="{FF2B5EF4-FFF2-40B4-BE49-F238E27FC236}">
                <a16:creationId xmlns:a16="http://schemas.microsoft.com/office/drawing/2014/main" id="{4B1D9C10-7B0B-4D28-8025-49B819CCCF76}"/>
              </a:ext>
            </a:extLst>
          </p:cNvPr>
          <p:cNvSpPr txBox="1"/>
          <p:nvPr/>
        </p:nvSpPr>
        <p:spPr>
          <a:xfrm>
            <a:off x="9865995" y="6486215"/>
            <a:ext cx="21621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sv-SE" sz="1100" b="1" dirty="0">
                <a:latin typeface="Arial" panose="020B0604020202020204" pitchFamily="34" charset="0"/>
                <a:cs typeface="Arial" panose="020B0604020202020204" pitchFamily="34" charset="0"/>
              </a:rPr>
              <a:t>Nybörjarenkät 2024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5D4D8ED9-EC2A-1916-AF70-896F07DF278B}"/>
              </a:ext>
            </a:extLst>
          </p:cNvPr>
          <p:cNvSpPr txBox="1"/>
          <p:nvPr/>
        </p:nvSpPr>
        <p:spPr>
          <a:xfrm rot="16200000">
            <a:off x="-751901" y="2808661"/>
            <a:ext cx="23348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FRÅGOR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51AA18A-C9E1-CEA6-DA67-B87DEE43A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236" y="195304"/>
            <a:ext cx="8350623" cy="6223771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AE183A9-DFA9-A4D0-8C43-C9F7B72D88A4}"/>
              </a:ext>
            </a:extLst>
          </p:cNvPr>
          <p:cNvSpPr txBox="1">
            <a:spLocks/>
          </p:cNvSpPr>
          <p:nvPr/>
        </p:nvSpPr>
        <p:spPr>
          <a:xfrm>
            <a:off x="954338" y="2809606"/>
            <a:ext cx="8919842" cy="2275309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b="1" dirty="0">
                <a:latin typeface="Arial" panose="020B0604020202020204" pitchFamily="34" charset="0"/>
                <a:cs typeface="Arial" panose="020B0604020202020204" pitchFamily="34" charset="0"/>
              </a:rPr>
              <a:t>Bakgrund</a:t>
            </a: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Inför din studiestart</a:t>
            </a:r>
          </a:p>
          <a:p>
            <a:pPr>
              <a:tabLst>
                <a:tab pos="4572000" algn="l"/>
              </a:tabLst>
            </a:pP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Din första tid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22421F79-A5FA-4A13-83FD-807A9E40E8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6520" y="5761941"/>
            <a:ext cx="1325356" cy="71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651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4338" y="2749310"/>
            <a:ext cx="8919842" cy="2275309"/>
          </a:xfrm>
        </p:spPr>
        <p:txBody>
          <a:bodyPr numCol="2">
            <a:normAutofit/>
          </a:bodyPr>
          <a:lstStyle/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Bakgrund</a:t>
            </a:r>
          </a:p>
          <a:p>
            <a:r>
              <a:rPr lang="sv-SE" sz="2000" b="1" dirty="0">
                <a:latin typeface="Arial" panose="020B0604020202020204" pitchFamily="34" charset="0"/>
                <a:cs typeface="Arial" panose="020B0604020202020204" pitchFamily="34" charset="0"/>
              </a:rPr>
              <a:t>Inför din studiestart</a:t>
            </a:r>
          </a:p>
          <a:p>
            <a:pPr>
              <a:tabLst>
                <a:tab pos="4572000" algn="l"/>
              </a:tabLst>
            </a:pP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Din första tid</a:t>
            </a:r>
          </a:p>
          <a:p>
            <a:pPr marL="0" indent="0">
              <a:buNone/>
            </a:pP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4B1D9C10-7B0B-4D28-8025-49B819CCCF76}"/>
              </a:ext>
            </a:extLst>
          </p:cNvPr>
          <p:cNvSpPr txBox="1"/>
          <p:nvPr/>
        </p:nvSpPr>
        <p:spPr>
          <a:xfrm>
            <a:off x="9865995" y="6486215"/>
            <a:ext cx="21621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sv-SE" sz="1100" b="1" dirty="0">
                <a:latin typeface="Arial" panose="020B0604020202020204" pitchFamily="34" charset="0"/>
                <a:cs typeface="Arial" panose="020B0604020202020204" pitchFamily="34" charset="0"/>
              </a:rPr>
              <a:t>Nybörjarenkät 2024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7B6881D7-E126-20B6-A98B-AE5F5167B3C4}"/>
              </a:ext>
            </a:extLst>
          </p:cNvPr>
          <p:cNvSpPr txBox="1"/>
          <p:nvPr/>
        </p:nvSpPr>
        <p:spPr>
          <a:xfrm rot="16200000">
            <a:off x="-751901" y="2808661"/>
            <a:ext cx="23348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FRÅGOR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138AB432-A494-C6F7-EBF3-99F18AF23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6520" y="5761941"/>
            <a:ext cx="1325356" cy="719479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D959E5B1-6C33-CE45-00DF-45B1557F9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3821" y="793376"/>
            <a:ext cx="8181192" cy="532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48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4338" y="2397613"/>
            <a:ext cx="8919842" cy="2275309"/>
          </a:xfrm>
        </p:spPr>
        <p:txBody>
          <a:bodyPr numCol="2">
            <a:normAutofit/>
          </a:bodyPr>
          <a:lstStyle/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Bakgrund</a:t>
            </a: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Inför din studiestart</a:t>
            </a:r>
          </a:p>
          <a:p>
            <a:pPr>
              <a:tabLst>
                <a:tab pos="4572000" algn="l"/>
              </a:tabLst>
            </a:pPr>
            <a:r>
              <a:rPr lang="sv-SE" sz="2000" b="1" dirty="0">
                <a:latin typeface="Arial" panose="020B0604020202020204" pitchFamily="34" charset="0"/>
                <a:cs typeface="Arial" panose="020B0604020202020204" pitchFamily="34" charset="0"/>
              </a:rPr>
              <a:t>Din första tid</a:t>
            </a:r>
          </a:p>
          <a:p>
            <a:pPr marL="0" indent="0">
              <a:buNone/>
            </a:pP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4B1D9C10-7B0B-4D28-8025-49B819CCCF76}"/>
              </a:ext>
            </a:extLst>
          </p:cNvPr>
          <p:cNvSpPr txBox="1"/>
          <p:nvPr/>
        </p:nvSpPr>
        <p:spPr>
          <a:xfrm>
            <a:off x="9865995" y="6486215"/>
            <a:ext cx="21621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sv-SE" sz="1100" b="1" dirty="0">
                <a:latin typeface="Arial" panose="020B0604020202020204" pitchFamily="34" charset="0"/>
                <a:cs typeface="Arial" panose="020B0604020202020204" pitchFamily="34" charset="0"/>
              </a:rPr>
              <a:t>Nybörjarenkät 2024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C13B1BFF-DE86-E166-7A21-810872E5362F}"/>
              </a:ext>
            </a:extLst>
          </p:cNvPr>
          <p:cNvSpPr txBox="1"/>
          <p:nvPr/>
        </p:nvSpPr>
        <p:spPr>
          <a:xfrm rot="16200000">
            <a:off x="-751901" y="2808661"/>
            <a:ext cx="23348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FRÅGOR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722166FF-6B0D-1128-A129-DF40ACF630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6520" y="5761941"/>
            <a:ext cx="1325356" cy="719479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BAF42DE6-14EF-60E4-6949-3C4350BB2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4430" y="91531"/>
            <a:ext cx="6291565" cy="665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06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0">
            <a:extLst>
              <a:ext uri="{FF2B5EF4-FFF2-40B4-BE49-F238E27FC236}">
                <a16:creationId xmlns:a16="http://schemas.microsoft.com/office/drawing/2014/main" id="{4B1D9C10-7B0B-4D28-8025-49B819CCCF76}"/>
              </a:ext>
            </a:extLst>
          </p:cNvPr>
          <p:cNvSpPr txBox="1"/>
          <p:nvPr/>
        </p:nvSpPr>
        <p:spPr>
          <a:xfrm>
            <a:off x="9865995" y="6486215"/>
            <a:ext cx="21621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sv-SE" sz="1100" b="1" dirty="0">
                <a:latin typeface="Arial" panose="020B0604020202020204" pitchFamily="34" charset="0"/>
                <a:cs typeface="Arial" panose="020B0604020202020204" pitchFamily="34" charset="0"/>
              </a:rPr>
              <a:t>Nybörjarenkät 2024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AD90147E-5470-66BF-1B7C-FC090A8F3378}"/>
              </a:ext>
            </a:extLst>
          </p:cNvPr>
          <p:cNvSpPr txBox="1"/>
          <p:nvPr/>
        </p:nvSpPr>
        <p:spPr>
          <a:xfrm rot="16200000">
            <a:off x="-1800716" y="2808661"/>
            <a:ext cx="443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SVARSFREKVENS</a:t>
            </a:r>
            <a:endParaRPr lang="sv-SE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E9B4ABAB-E3EC-1987-D64F-407AB317F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6520" y="5761941"/>
            <a:ext cx="1325356" cy="719479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D7401C18-6CA0-8A9C-3DFD-0A75E07AC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177" y="90021"/>
            <a:ext cx="7103716" cy="672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937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0">
            <a:extLst>
              <a:ext uri="{FF2B5EF4-FFF2-40B4-BE49-F238E27FC236}">
                <a16:creationId xmlns:a16="http://schemas.microsoft.com/office/drawing/2014/main" id="{C450E288-2CD4-4276-82AD-455EE24D3A89}"/>
              </a:ext>
            </a:extLst>
          </p:cNvPr>
          <p:cNvSpPr txBox="1"/>
          <p:nvPr/>
        </p:nvSpPr>
        <p:spPr>
          <a:xfrm>
            <a:off x="9865995" y="6486215"/>
            <a:ext cx="21621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sv-SE" sz="1100" b="1" dirty="0">
                <a:latin typeface="Arial" panose="020B0604020202020204" pitchFamily="34" charset="0"/>
                <a:cs typeface="Arial" panose="020B0604020202020204" pitchFamily="34" charset="0"/>
              </a:rPr>
              <a:t>Nybörjarenkät 2024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CC1B386F-6F6E-4FDD-2DE1-FFD717399728}"/>
              </a:ext>
            </a:extLst>
          </p:cNvPr>
          <p:cNvSpPr txBox="1"/>
          <p:nvPr/>
        </p:nvSpPr>
        <p:spPr>
          <a:xfrm rot="16200000">
            <a:off x="-1180349" y="2838809"/>
            <a:ext cx="31441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BAKGRUND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236B8CE-04FB-AF73-7130-F50922DF3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358" y="903515"/>
            <a:ext cx="10747471" cy="4067093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D6529737-8F23-2A0B-AD30-A9328F8CAE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358" y="5118115"/>
            <a:ext cx="10747472" cy="1372590"/>
          </a:xfrm>
          <a:prstGeom prst="rect">
            <a:avLst/>
          </a:prstGeom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FBCFAC81-3F7F-4ADD-2C94-2951B21705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6520" y="5761941"/>
            <a:ext cx="1325356" cy="71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31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ED7128D1-8931-4373-BAC6-C663003988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9473697"/>
              </p:ext>
            </p:extLst>
          </p:nvPr>
        </p:nvGraphicFramePr>
        <p:xfrm>
          <a:off x="0" y="885824"/>
          <a:ext cx="12192000" cy="5972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3" y="38287"/>
            <a:ext cx="9211574" cy="1158875"/>
          </a:xfrm>
        </p:spPr>
        <p:txBody>
          <a:bodyPr>
            <a:normAutofit/>
          </a:bodyPr>
          <a:lstStyle/>
          <a:p>
            <a:r>
              <a:rPr lang="sv-SE" dirty="0"/>
              <a:t>Åldersfördelning på programnybörjare</a:t>
            </a:r>
            <a:br>
              <a:rPr lang="sv-SE" dirty="0"/>
            </a:br>
            <a:r>
              <a:rPr lang="sv-SE" sz="1800" b="1" dirty="0"/>
              <a:t>Svarande</a:t>
            </a:r>
            <a:endParaRPr lang="sv-SE" b="1" dirty="0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A942AE72-BB71-4645-97AA-5DF19639ECDE}"/>
              </a:ext>
            </a:extLst>
          </p:cNvPr>
          <p:cNvSpPr txBox="1"/>
          <p:nvPr/>
        </p:nvSpPr>
        <p:spPr>
          <a:xfrm>
            <a:off x="9865995" y="6467651"/>
            <a:ext cx="21621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sv-SE" sz="1100" b="1" dirty="0">
                <a:latin typeface="Arial" panose="020B0604020202020204" pitchFamily="34" charset="0"/>
                <a:cs typeface="Arial" panose="020B0604020202020204" pitchFamily="34" charset="0"/>
              </a:rPr>
              <a:t>Nybörjarenkät 2024</a:t>
            </a:r>
          </a:p>
        </p:txBody>
      </p:sp>
      <p:graphicFrame>
        <p:nvGraphicFramePr>
          <p:cNvPr id="9" name="Tabell 8">
            <a:extLst>
              <a:ext uri="{FF2B5EF4-FFF2-40B4-BE49-F238E27FC236}">
                <a16:creationId xmlns:a16="http://schemas.microsoft.com/office/drawing/2014/main" id="{092506FF-C646-4666-92C0-1BEBE0CB71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6603876"/>
              </p:ext>
            </p:extLst>
          </p:nvPr>
        </p:nvGraphicFramePr>
        <p:xfrm>
          <a:off x="3514467" y="2470688"/>
          <a:ext cx="3953556" cy="2561479"/>
        </p:xfrm>
        <a:graphic>
          <a:graphicData uri="http://schemas.openxmlformats.org/drawingml/2006/table">
            <a:tbl>
              <a:tblPr firstRow="1"/>
              <a:tblGrid>
                <a:gridCol w="1180826">
                  <a:extLst>
                    <a:ext uri="{9D8B030D-6E8A-4147-A177-3AD203B41FA5}">
                      <a16:colId xmlns:a16="http://schemas.microsoft.com/office/drawing/2014/main" val="3767957944"/>
                    </a:ext>
                  </a:extLst>
                </a:gridCol>
                <a:gridCol w="1259193">
                  <a:extLst>
                    <a:ext uri="{9D8B030D-6E8A-4147-A177-3AD203B41FA5}">
                      <a16:colId xmlns:a16="http://schemas.microsoft.com/office/drawing/2014/main" val="3462309821"/>
                    </a:ext>
                  </a:extLst>
                </a:gridCol>
                <a:gridCol w="1513537">
                  <a:extLst>
                    <a:ext uri="{9D8B030D-6E8A-4147-A177-3AD203B41FA5}">
                      <a16:colId xmlns:a16="http://schemas.microsoft.com/office/drawing/2014/main" val="1808484965"/>
                    </a:ext>
                  </a:extLst>
                </a:gridCol>
              </a:tblGrid>
              <a:tr h="318196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Ålder</a:t>
                      </a:r>
                      <a:endParaRPr lang="sv-SE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Svarande</a:t>
                      </a:r>
                      <a:endParaRPr lang="sv-SE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sv-SE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222642"/>
                  </a:ext>
                </a:extLst>
              </a:tr>
              <a:tr h="318196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</a:t>
                      </a:r>
                      <a:endParaRPr lang="sv-SE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(47)</a:t>
                      </a:r>
                      <a:endParaRPr lang="sv-SE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 (12,8)</a:t>
                      </a:r>
                      <a:endParaRPr lang="sv-SE" sz="36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574263"/>
                  </a:ext>
                </a:extLst>
              </a:tr>
              <a:tr h="318196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20-22</a:t>
                      </a:r>
                      <a:endParaRPr lang="sv-SE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(93)</a:t>
                      </a:r>
                      <a:endParaRPr lang="sv-SE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26,6 (25,4)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365719"/>
                  </a:ext>
                </a:extLst>
              </a:tr>
              <a:tr h="318196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23-24</a:t>
                      </a:r>
                      <a:endParaRPr lang="sv-SE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(45)</a:t>
                      </a:r>
                      <a:endParaRPr lang="sv-SE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11,3 (12,3) </a:t>
                      </a:r>
                      <a:endParaRPr lang="sv-SE" sz="36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003679"/>
                  </a:ext>
                </a:extLst>
              </a:tr>
              <a:tr h="318196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  <a:endParaRPr lang="sv-SE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(64)</a:t>
                      </a:r>
                      <a:endParaRPr lang="sv-SE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14,3 (17,5)</a:t>
                      </a:r>
                      <a:endParaRPr lang="sv-SE" sz="36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407774"/>
                  </a:ext>
                </a:extLst>
              </a:tr>
              <a:tr h="318196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  <a:endParaRPr lang="sv-SE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30(39)</a:t>
                      </a:r>
                      <a:endParaRPr lang="sv-SE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 (10,7)</a:t>
                      </a:r>
                      <a:endParaRPr lang="sv-SE" sz="36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962960"/>
                  </a:ext>
                </a:extLst>
              </a:tr>
              <a:tr h="334107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</a:t>
                      </a:r>
                      <a:endParaRPr lang="sv-SE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 (78)</a:t>
                      </a:r>
                      <a:endParaRPr lang="sv-SE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26,0 (21,3)</a:t>
                      </a:r>
                      <a:endParaRPr lang="sv-SE" sz="36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041926"/>
                  </a:ext>
                </a:extLst>
              </a:tr>
              <a:tr h="318196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sv-SE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 (365)</a:t>
                      </a:r>
                      <a:endParaRPr lang="sv-SE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sv-SE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270906"/>
                  </a:ext>
                </a:extLst>
              </a:tr>
            </a:tbl>
          </a:graphicData>
        </a:graphic>
      </p:graphicFrame>
      <p:pic>
        <p:nvPicPr>
          <p:cNvPr id="3" name="Picture 6">
            <a:extLst>
              <a:ext uri="{FF2B5EF4-FFF2-40B4-BE49-F238E27FC236}">
                <a16:creationId xmlns:a16="http://schemas.microsoft.com/office/drawing/2014/main" id="{D442EB66-CE44-47B0-C04A-2263FCA18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6520" y="5761941"/>
            <a:ext cx="1325356" cy="71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241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596614" cy="1158875"/>
          </a:xfrm>
        </p:spPr>
        <p:txBody>
          <a:bodyPr>
            <a:normAutofit/>
          </a:bodyPr>
          <a:lstStyle/>
          <a:p>
            <a:r>
              <a:rPr lang="sv-SE" sz="4000" dirty="0"/>
              <a:t>Din huvudsakliga sysselsättning våren 2024 (%)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1FE7E17E-C32F-45E4-B93E-C9B4F38AB3AE}"/>
              </a:ext>
            </a:extLst>
          </p:cNvPr>
          <p:cNvSpPr txBox="1"/>
          <p:nvPr/>
        </p:nvSpPr>
        <p:spPr>
          <a:xfrm>
            <a:off x="9865995" y="6486215"/>
            <a:ext cx="21621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sv-SE" sz="1100" b="1" dirty="0">
                <a:latin typeface="Arial" panose="020B0604020202020204" pitchFamily="34" charset="0"/>
                <a:cs typeface="Arial" panose="020B0604020202020204" pitchFamily="34" charset="0"/>
              </a:rPr>
              <a:t>Nybörjarenkät 2024</a:t>
            </a: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EB0F9951-4AA6-6E8B-4746-A2FF4907EA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025419"/>
              </p:ext>
            </p:extLst>
          </p:nvPr>
        </p:nvGraphicFramePr>
        <p:xfrm>
          <a:off x="2755900" y="1543050"/>
          <a:ext cx="6680200" cy="376491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022600">
                  <a:extLst>
                    <a:ext uri="{9D8B030D-6E8A-4147-A177-3AD203B41FA5}">
                      <a16:colId xmlns:a16="http://schemas.microsoft.com/office/drawing/2014/main" val="354436682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49087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82759829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67007315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2473204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64340609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40999076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Sysselsättning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915663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Arbete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3382662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Studier vid universitet/högskola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82691215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Studier vid gymnasieskola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6475071"/>
                  </a:ext>
                </a:extLst>
              </a:tr>
              <a:tr h="175327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Gymnasial vuxenutbildning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25966831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Föräldraledig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44645908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Arbetssökande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7935769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Folkhögskola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60629102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Eget företagande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47272481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Annat...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09398223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Sjukskriven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49010525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YH-utbildning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7295921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Värnplikt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9436814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Totalt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64142659"/>
                  </a:ext>
                </a:extLst>
              </a:tr>
            </a:tbl>
          </a:graphicData>
        </a:graphic>
      </p:graphicFrame>
      <p:pic>
        <p:nvPicPr>
          <p:cNvPr id="3" name="Picture 6">
            <a:extLst>
              <a:ext uri="{FF2B5EF4-FFF2-40B4-BE49-F238E27FC236}">
                <a16:creationId xmlns:a16="http://schemas.microsoft.com/office/drawing/2014/main" id="{CD71DA0E-23C8-468C-B132-109ABEE27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6520" y="5761941"/>
            <a:ext cx="1325356" cy="71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2998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2A0F2749B52C48A6F31AF7EF2900C0" ma:contentTypeVersion="17" ma:contentTypeDescription="Create a new document." ma:contentTypeScope="" ma:versionID="737d25d23d619c2ee9e6f270ba3abd0e">
  <xsd:schema xmlns:xsd="http://www.w3.org/2001/XMLSchema" xmlns:xs="http://www.w3.org/2001/XMLSchema" xmlns:p="http://schemas.microsoft.com/office/2006/metadata/properties" xmlns:ns2="d5193326-2740-4271-92bc-dc48d1306562" xmlns:ns3="7d1c641e-5143-4422-8e05-410508c92a03" xmlns:ns4="8ebe7a55-293a-4672-a69d-a24a09f6d289" targetNamespace="http://schemas.microsoft.com/office/2006/metadata/properties" ma:root="true" ma:fieldsID="cf2aac943b2a76b092d1302d96d9e1fa" ns2:_="" ns3:_="" ns4:_="">
    <xsd:import namespace="d5193326-2740-4271-92bc-dc48d1306562"/>
    <xsd:import namespace="7d1c641e-5143-4422-8e05-410508c92a03"/>
    <xsd:import namespace="8ebe7a55-293a-4672-a69d-a24a09f6d2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193326-2740-4271-92bc-dc48d13065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01d4abec-04ef-4e91-971b-0b613d4b68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1c641e-5143-4422-8e05-410508c92a0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be7a55-293a-4672-a69d-a24a09f6d289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dd3c3358-c4f5-44ac-a3fb-7ccc64270b42}" ma:internalName="TaxCatchAll" ma:showField="CatchAllData" ma:web="8ebe7a55-293a-4672-a69d-a24a09f6d2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be7a55-293a-4672-a69d-a24a09f6d289" xsi:nil="true"/>
    <lcf76f155ced4ddcb4097134ff3c332f xmlns="d5193326-2740-4271-92bc-dc48d1306562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4FD3EF-2402-46AC-B71B-62BC84F919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193326-2740-4271-92bc-dc48d1306562"/>
    <ds:schemaRef ds:uri="7d1c641e-5143-4422-8e05-410508c92a03"/>
    <ds:schemaRef ds:uri="8ebe7a55-293a-4672-a69d-a24a09f6d2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E62882C-182C-4032-A343-FADDDF3F6525}">
  <ds:schemaRefs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8ebe7a55-293a-4672-a69d-a24a09f6d289"/>
    <ds:schemaRef ds:uri="d5193326-2740-4271-92bc-dc48d1306562"/>
    <ds:schemaRef ds:uri="http://schemas.microsoft.com/office/2006/metadata/properties"/>
    <ds:schemaRef ds:uri="7d1c641e-5143-4422-8e05-410508c92a0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EB02776-5444-4C28-90EE-07F54172CA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1521</TotalTime>
  <Words>1149</Words>
  <Application>Microsoft Office PowerPoint</Application>
  <PresentationFormat>Bredbild</PresentationFormat>
  <Paragraphs>250</Paragraphs>
  <Slides>18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Söhne</vt:lpstr>
      <vt:lpstr>Custom Design</vt:lpstr>
      <vt:lpstr>Office-tema</vt:lpstr>
      <vt:lpstr>Nybörjarenkät Grundnivå 2024</vt:lpstr>
      <vt:lpstr>Bakgrund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Åldersfördelning på programnybörjare Svarande</vt:lpstr>
      <vt:lpstr>Din huvudsakliga sysselsättning våren 2024 (%)</vt:lpstr>
      <vt:lpstr>Inför din studiestart…</vt:lpstr>
      <vt:lpstr>Din första tid</vt:lpstr>
      <vt:lpstr>Inför din studiestart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Nybörjarenkät</dc:title>
  <dc:creator>Ragnar Håkansson</dc:creator>
  <cp:keywords>Nybörjarenkät;Högskolan Väst</cp:keywords>
  <cp:lastModifiedBy>Ragnar Håkansson (HV)</cp:lastModifiedBy>
  <cp:revision>4</cp:revision>
  <cp:lastPrinted>2024-01-30T07:20:45Z</cp:lastPrinted>
  <dcterms:created xsi:type="dcterms:W3CDTF">2020-11-25T11:54:51Z</dcterms:created>
  <dcterms:modified xsi:type="dcterms:W3CDTF">2024-12-18T09:56:18Z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0x010100482A0F2749B52C48A6F31AF7EF2900C0</vt:lpwstr>
  </property>
  <property fmtid="{D5CDD505-2E9C-101B-9397-08002B2CF9AE}" pid="3" name="MediaServiceImageTags">
    <vt:lpwstr/>
  </property>
</Properties>
</file>