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9" r:id="rId6"/>
    <p:sldId id="257" r:id="rId7"/>
    <p:sldId id="261" r:id="rId8"/>
    <p:sldId id="262" r:id="rId9"/>
    <p:sldId id="258" r:id="rId10"/>
    <p:sldId id="260" r:id="rId11"/>
    <p:sldId id="263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E1FF"/>
    <a:srgbClr val="74B9FF"/>
    <a:srgbClr val="F8CD46"/>
    <a:srgbClr val="F3AB3C"/>
    <a:srgbClr val="64C879"/>
    <a:srgbClr val="55AB69"/>
    <a:srgbClr val="D75746"/>
    <a:srgbClr val="B34334"/>
    <a:srgbClr val="5097D5"/>
    <a:srgbClr val="417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/>
    <p:restoredTop sz="93692"/>
  </p:normalViewPr>
  <p:slideViewPr>
    <p:cSldViewPr snapToGrid="0" snapToObjects="1" showGuides="1">
      <p:cViewPr varScale="1">
        <p:scale>
          <a:sx n="112" d="100"/>
          <a:sy n="112" d="100"/>
        </p:scale>
        <p:origin x="10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AC94E4-140D-F447-9FB8-07C6F52C7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06B99B3-645A-9F43-8FE3-44541BAEE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BF1BF98-6B52-764E-B560-E53259875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9015C-4A17-C044-B2BF-F6068A788B4B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80B1C6-0478-524A-BCF8-0F74921D5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A977C8-F95C-DC44-8F1C-96D05999F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55DA-F573-EF43-A859-FCA63C79B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4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2919B1-FAFD-8E47-BB42-D2DB835BF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AD799AA-7265-2D4A-B459-6BDF85331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2008A30-8551-3E47-867C-9DCDDC1FE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9015C-4A17-C044-B2BF-F6068A788B4B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F741A4-2F58-4E4F-9C70-348792254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37138F-D989-BF4A-85BB-9DFF840A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55DA-F573-EF43-A859-FCA63C79B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750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AD59E04-F29B-3449-BD9B-8ECD12D523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68ED1E2-DA41-D547-A801-E07287BA3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E3998A7-1C34-2E4A-AD5D-63F1E9A6A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9015C-4A17-C044-B2BF-F6068A788B4B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A6EBCA2-8744-6841-ACB4-008789CA8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460692-0A68-E749-AD5A-75C1E0E45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55DA-F573-EF43-A859-FCA63C79B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86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DCDE61-652F-E048-8F21-7E0D176F2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E772DD-4A57-6C48-A37C-E07F7E899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233D85-BCA9-B443-B882-911330534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9015C-4A17-C044-B2BF-F6068A788B4B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C72F95-D65B-FD47-836A-502C13EF5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53C6EE-C448-C741-9B56-C256B472B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55DA-F573-EF43-A859-FCA63C79B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079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E7F6C7-549B-1F49-AB57-6BA2D9320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E92615-B002-F343-B533-9E679D014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EFA5F6E-37C0-CE48-9DB0-B8D1AFDD9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9015C-4A17-C044-B2BF-F6068A788B4B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3FD77F-3582-A048-8EEC-71D67215C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0529B2-FF0A-0942-AE89-673FFACCB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55DA-F573-EF43-A859-FCA63C79B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81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A7247E-6643-7E42-9060-908F583AA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7A5606F-F530-3B4D-9671-8DE00F3ED0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  <a:endParaRPr lang="en-GB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6FDA4A1-0486-1A40-983D-F2783B38A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  <a:endParaRPr lang="en-GB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593A786-73CA-614B-BDF0-6AD95ECD7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9015C-4A17-C044-B2BF-F6068A788B4B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2C81BBC-A2E7-6C45-9FCF-301DC2D6B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3B364D4-D550-6F4B-88B9-DC1616D6F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55DA-F573-EF43-A859-FCA63C79B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68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EB077D-F020-6B43-BB07-194FA6C00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36D045C-9F5E-D647-BEC7-70E605D3F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  <a:endParaRPr lang="en-GB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DDB9F19-8C42-F045-9630-B175206B8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  <a:endParaRPr lang="en-GB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D4A32CC-6371-F44D-AA57-65808A5CC3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  <a:endParaRPr lang="en-GB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FA24D59-A9DB-8E4C-A1CE-59D4B33D13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  <a:endParaRPr lang="en-GB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90C548E-122E-384F-B7B2-6821BBBE3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9015C-4A17-C044-B2BF-F6068A788B4B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CF251DA-5986-9D4A-A706-1D8163C47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9188C64-DD9C-F046-86DA-1206897EA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55DA-F573-EF43-A859-FCA63C79B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66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4763E2-1CB7-5741-B983-B60CB2843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57D6A88-3121-CA4E-B4A9-64A8FC776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9015C-4A17-C044-B2BF-F6068A788B4B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C1CF17E-F157-A641-B449-A4B915588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E930E39-B0EF-B944-9D26-6191139EE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55DA-F573-EF43-A859-FCA63C79B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944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596A62E-6DE1-2D4D-A98B-C3CC191E7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9015C-4A17-C044-B2BF-F6068A788B4B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2748335-688C-1645-A173-263EB2CE0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7657F44-8114-5A41-8DE1-316712DBE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55DA-F573-EF43-A859-FCA63C79B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46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D2B098-DA83-734E-AE35-9DA574F59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104E4D6-634C-874A-BE71-9EC073D95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01ACDE8-DC99-7A40-A4AF-A0A9C2963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  <a:endParaRPr lang="en-GB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3FE1693-3C95-3747-AFDA-79B56D870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9015C-4A17-C044-B2BF-F6068A788B4B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5899C5B-A414-D44A-9601-FE99E88E5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757A0E9-0360-8943-8FE2-BEFDC9BC0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55DA-F573-EF43-A859-FCA63C79B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097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23698F-CAC6-894C-9A5A-C2B5CEB58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A431136-4BB7-754C-B58D-2C050AD6D2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CE80514-FFCD-AE4C-B6EB-50EC31526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  <a:endParaRPr lang="en-GB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968C99D-E8A8-3F43-A972-D85090EC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9015C-4A17-C044-B2BF-F6068A788B4B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2D4859B-38A7-7B42-9C2E-255F2ECB3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3E00ACF-DF20-5D49-905B-85883CD45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55DA-F573-EF43-A859-FCA63C79B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92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4DD08EC-C921-D44E-AF6A-9C7769DFA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DD852A8-C4CF-EA41-AE5D-FD6F8CDF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8073B81-C6EE-AD45-867B-04A91BC63C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9015C-4A17-C044-B2BF-F6068A788B4B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08D4D5-C385-8D4B-BED4-A7CB17FD84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4B5A5CA-F755-5842-8703-4FB03B9AB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C55DA-F573-EF43-A859-FCA63C79B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37F5DA-A823-904E-B417-913D8B028B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Frågemall för E203 &amp; H104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4C3C4CE-4EB1-AD45-A5C8-6DBDDB1849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9178" y="3614564"/>
            <a:ext cx="9373644" cy="1655762"/>
          </a:xfrm>
        </p:spPr>
        <p:txBody>
          <a:bodyPr>
            <a:normAutofit/>
          </a:bodyPr>
          <a:lstStyle/>
          <a:p>
            <a:r>
              <a:rPr lang="sv-SE" dirty="0"/>
              <a:t>Skriv dina frågor på respektive skärm och välj </a:t>
            </a:r>
            <a:r>
              <a:rPr lang="sv-SE" sz="2200" b="1" dirty="0"/>
              <a:t>Arkiv &gt; Exportera &gt; JEPG</a:t>
            </a:r>
          </a:p>
          <a:p>
            <a:endParaRPr lang="sv-SE" dirty="0"/>
          </a:p>
          <a:p>
            <a:r>
              <a:rPr lang="sv-SE" dirty="0"/>
              <a:t>Hör av dig till </a:t>
            </a:r>
            <a:r>
              <a:rPr lang="sv-SE" dirty="0">
                <a:solidFill>
                  <a:srgbClr val="00B0F0"/>
                </a:solidFill>
              </a:rPr>
              <a:t>akademus@hv.se </a:t>
            </a:r>
            <a:r>
              <a:rPr lang="sv-SE" dirty="0"/>
              <a:t>om du har frågor.</a:t>
            </a:r>
          </a:p>
        </p:txBody>
      </p:sp>
    </p:spTree>
    <p:extLst>
      <p:ext uri="{BB962C8B-B14F-4D97-AF65-F5344CB8AC3E}">
        <p14:creationId xmlns:p14="http://schemas.microsoft.com/office/powerpoint/2010/main" val="3517210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805ACFD-5CAC-7E45-BA55-7556683F376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4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F953EADF-DA30-9E45-9277-A5A9EB5665A6}"/>
              </a:ext>
            </a:extLst>
          </p:cNvPr>
          <p:cNvSpPr txBox="1">
            <a:spLocks/>
          </p:cNvSpPr>
          <p:nvPr/>
        </p:nvSpPr>
        <p:spPr>
          <a:xfrm rot="16200000">
            <a:off x="-1022670" y="4217055"/>
            <a:ext cx="3473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rgbClr val="D75746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RED</a:t>
            </a:r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E18C3719-5464-5246-9E0A-E962F15B2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FRÅGERUBRIK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09857BE1-E0AA-0947-844E-E0D224D5E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1319" y="1825625"/>
            <a:ext cx="7160821" cy="4351338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Detta är en mall som du kan använda för att snabbt författa frågor som skall användas på skärmarna i sal E203 &amp; H104.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Exportera ut dina </a:t>
            </a:r>
            <a:r>
              <a:rPr lang="sv-SE" dirty="0" err="1">
                <a:solidFill>
                  <a:schemeClr val="bg1"/>
                </a:solidFill>
              </a:rPr>
              <a:t>slides</a:t>
            </a:r>
            <a:r>
              <a:rPr lang="sv-SE" dirty="0">
                <a:solidFill>
                  <a:schemeClr val="bg1"/>
                </a:solidFill>
              </a:rPr>
              <a:t> som bildfiler. (jpg) </a:t>
            </a:r>
          </a:p>
          <a:p>
            <a:r>
              <a:rPr lang="sv-SE" dirty="0">
                <a:solidFill>
                  <a:schemeClr val="bg1"/>
                </a:solidFill>
              </a:rPr>
              <a:t>Namnge dina filer efter vilken färg de har.</a:t>
            </a:r>
          </a:p>
          <a:p>
            <a:r>
              <a:rPr lang="sv-SE" dirty="0">
                <a:solidFill>
                  <a:schemeClr val="bg1"/>
                </a:solidFill>
              </a:rPr>
              <a:t>Ta med dina filer på ett USB-minne.</a:t>
            </a:r>
          </a:p>
        </p:txBody>
      </p:sp>
    </p:spTree>
    <p:extLst>
      <p:ext uri="{BB962C8B-B14F-4D97-AF65-F5344CB8AC3E}">
        <p14:creationId xmlns:p14="http://schemas.microsoft.com/office/powerpoint/2010/main" val="41732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805ACFD-5CAC-7E45-BA55-7556683F376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45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3E0B5A6-0958-B74B-AF10-22F31C5C6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FRÅGERUBRIK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2817D72-A870-714B-9EF0-B5DA2AA9D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1319" y="1825625"/>
            <a:ext cx="7160821" cy="4351338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Detta är en mall som du kan använda för att snabbt författa frågor som skall användas på skärmarna i sal E203 &amp; H104.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Exportera ut dina </a:t>
            </a:r>
            <a:r>
              <a:rPr lang="sv-SE" dirty="0" err="1">
                <a:solidFill>
                  <a:schemeClr val="bg1"/>
                </a:solidFill>
              </a:rPr>
              <a:t>slides</a:t>
            </a:r>
            <a:r>
              <a:rPr lang="sv-SE" dirty="0">
                <a:solidFill>
                  <a:schemeClr val="bg1"/>
                </a:solidFill>
              </a:rPr>
              <a:t> som bildfiler. (jpg) </a:t>
            </a:r>
          </a:p>
          <a:p>
            <a:r>
              <a:rPr lang="sv-SE" dirty="0">
                <a:solidFill>
                  <a:schemeClr val="bg1"/>
                </a:solidFill>
              </a:rPr>
              <a:t>Namnge dina filer efter vilken färg de har.</a:t>
            </a:r>
          </a:p>
          <a:p>
            <a:r>
              <a:rPr lang="sv-SE" dirty="0">
                <a:solidFill>
                  <a:schemeClr val="bg1"/>
                </a:solidFill>
              </a:rPr>
              <a:t>Ta med dina filer på ett USB-minne.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F953EADF-DA30-9E45-9277-A5A9EB5665A6}"/>
              </a:ext>
            </a:extLst>
          </p:cNvPr>
          <p:cNvSpPr txBox="1">
            <a:spLocks/>
          </p:cNvSpPr>
          <p:nvPr/>
        </p:nvSpPr>
        <p:spPr>
          <a:xfrm rot="16200000">
            <a:off x="-1022670" y="4217055"/>
            <a:ext cx="3473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rgbClr val="D9833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ORANGE</a:t>
            </a:r>
          </a:p>
        </p:txBody>
      </p:sp>
    </p:spTree>
    <p:extLst>
      <p:ext uri="{BB962C8B-B14F-4D97-AF65-F5344CB8AC3E}">
        <p14:creationId xmlns:p14="http://schemas.microsoft.com/office/powerpoint/2010/main" val="3326044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AB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53EADF-DA30-9E45-9277-A5A9EB5665A6}"/>
              </a:ext>
            </a:extLst>
          </p:cNvPr>
          <p:cNvSpPr txBox="1">
            <a:spLocks/>
          </p:cNvSpPr>
          <p:nvPr/>
        </p:nvSpPr>
        <p:spPr>
          <a:xfrm rot="16200000">
            <a:off x="-1022670" y="4217055"/>
            <a:ext cx="3473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rgbClr val="F8CD46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YELLOW</a:t>
            </a:r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E4D6FB1A-1FB7-F147-B4FC-B02F1E862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FRÅGERUBRIK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1E6C0C5E-6240-AC48-9743-237F328D6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1319" y="1825625"/>
            <a:ext cx="7160821" cy="4351338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Detta är en mall som du kan använda för att snabbt författa frågor som skall användas på skärmarna i sal E203 &amp; H104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Exportera ut dina </a:t>
            </a:r>
            <a:r>
              <a:rPr lang="sv-SE" dirty="0" err="1">
                <a:solidFill>
                  <a:schemeClr val="bg1"/>
                </a:solidFill>
              </a:rPr>
              <a:t>slides</a:t>
            </a:r>
            <a:r>
              <a:rPr lang="sv-SE" dirty="0">
                <a:solidFill>
                  <a:schemeClr val="bg1"/>
                </a:solidFill>
              </a:rPr>
              <a:t> som bildfiler. (jpg)</a:t>
            </a:r>
          </a:p>
          <a:p>
            <a:r>
              <a:rPr lang="sv-SE" dirty="0">
                <a:solidFill>
                  <a:schemeClr val="bg1"/>
                </a:solidFill>
              </a:rPr>
              <a:t>Namnge dina filer efter vilken färg de har.</a:t>
            </a:r>
          </a:p>
          <a:p>
            <a:r>
              <a:rPr lang="sv-SE" dirty="0">
                <a:solidFill>
                  <a:schemeClr val="bg1"/>
                </a:solidFill>
              </a:rPr>
              <a:t>Ta med dina filer på ett USB-minne.</a:t>
            </a:r>
          </a:p>
        </p:txBody>
      </p:sp>
    </p:spTree>
    <p:extLst>
      <p:ext uri="{BB962C8B-B14F-4D97-AF65-F5344CB8AC3E}">
        <p14:creationId xmlns:p14="http://schemas.microsoft.com/office/powerpoint/2010/main" val="411773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805ACFD-5CAC-7E45-BA55-7556683F376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5A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F953EADF-DA30-9E45-9277-A5A9EB5665A6}"/>
              </a:ext>
            </a:extLst>
          </p:cNvPr>
          <p:cNvSpPr txBox="1">
            <a:spLocks/>
          </p:cNvSpPr>
          <p:nvPr/>
        </p:nvSpPr>
        <p:spPr>
          <a:xfrm rot="16200000">
            <a:off x="-1022670" y="4217055"/>
            <a:ext cx="3473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rgbClr val="64C87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GREEN</a:t>
            </a:r>
          </a:p>
        </p:txBody>
      </p:sp>
      <p:sp>
        <p:nvSpPr>
          <p:cNvPr id="14" name="Rubrik 1">
            <a:extLst>
              <a:ext uri="{FF2B5EF4-FFF2-40B4-BE49-F238E27FC236}">
                <a16:creationId xmlns:a16="http://schemas.microsoft.com/office/drawing/2014/main" id="{A34BAEB2-0C01-5049-96BB-E900FE753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FRÅGERUBRIK</a:t>
            </a:r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E8D99412-000C-4C46-B9F1-2CDA76325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1319" y="1825625"/>
            <a:ext cx="7160821" cy="4351338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Detta är en mall som du kan använda för att snabbt författa frågor som skall användas på skärmarna i sal E203 &amp; H104.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Exportera ut dina </a:t>
            </a:r>
            <a:r>
              <a:rPr lang="sv-SE" dirty="0" err="1">
                <a:solidFill>
                  <a:schemeClr val="bg1"/>
                </a:solidFill>
              </a:rPr>
              <a:t>slides</a:t>
            </a:r>
            <a:r>
              <a:rPr lang="sv-SE" dirty="0">
                <a:solidFill>
                  <a:schemeClr val="bg1"/>
                </a:solidFill>
              </a:rPr>
              <a:t> som bildfiler. (jpg) </a:t>
            </a:r>
          </a:p>
          <a:p>
            <a:r>
              <a:rPr lang="sv-SE" dirty="0">
                <a:solidFill>
                  <a:schemeClr val="bg1"/>
                </a:solidFill>
              </a:rPr>
              <a:t>Namnge dina filer efter vilken färg de har.</a:t>
            </a:r>
          </a:p>
          <a:p>
            <a:r>
              <a:rPr lang="sv-SE" dirty="0">
                <a:solidFill>
                  <a:schemeClr val="bg1"/>
                </a:solidFill>
              </a:rPr>
              <a:t>Ta med dina filer på ett USB-minne.</a:t>
            </a:r>
          </a:p>
        </p:txBody>
      </p:sp>
    </p:spTree>
    <p:extLst>
      <p:ext uri="{BB962C8B-B14F-4D97-AF65-F5344CB8AC3E}">
        <p14:creationId xmlns:p14="http://schemas.microsoft.com/office/powerpoint/2010/main" val="2344881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805ACFD-5CAC-7E45-BA55-7556683F376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17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F953EADF-DA30-9E45-9277-A5A9EB5665A6}"/>
              </a:ext>
            </a:extLst>
          </p:cNvPr>
          <p:cNvSpPr txBox="1">
            <a:spLocks/>
          </p:cNvSpPr>
          <p:nvPr/>
        </p:nvSpPr>
        <p:spPr>
          <a:xfrm rot="16200000">
            <a:off x="-1022670" y="4217055"/>
            <a:ext cx="3473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rgbClr val="5097D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BLUE</a:t>
            </a:r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9E6AD7A-1D63-A048-9245-A05391D51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FRÅGERUBRIK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7DB3A8F-BA99-1147-93E2-9805C4F91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1319" y="1825625"/>
            <a:ext cx="7160821" cy="4351338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Detta är en mall som du kan använda för att snabbt författa frågor som skall användas på skärmarna i sal E203 &amp; H104.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Exportera ut dina </a:t>
            </a:r>
            <a:r>
              <a:rPr lang="sv-SE" dirty="0" err="1">
                <a:solidFill>
                  <a:schemeClr val="bg1"/>
                </a:solidFill>
              </a:rPr>
              <a:t>slides</a:t>
            </a:r>
            <a:r>
              <a:rPr lang="sv-SE" dirty="0">
                <a:solidFill>
                  <a:schemeClr val="bg1"/>
                </a:solidFill>
              </a:rPr>
              <a:t> som bildfiler. (jpg) </a:t>
            </a:r>
          </a:p>
          <a:p>
            <a:r>
              <a:rPr lang="sv-SE" dirty="0">
                <a:solidFill>
                  <a:schemeClr val="bg1"/>
                </a:solidFill>
              </a:rPr>
              <a:t>Namnge dina filer efter vilken färg de har.</a:t>
            </a:r>
          </a:p>
          <a:p>
            <a:r>
              <a:rPr lang="sv-SE" dirty="0">
                <a:solidFill>
                  <a:schemeClr val="bg1"/>
                </a:solidFill>
              </a:rPr>
              <a:t>Ta med dina filer på ett USB-minne.</a:t>
            </a:r>
          </a:p>
        </p:txBody>
      </p:sp>
    </p:spTree>
    <p:extLst>
      <p:ext uri="{BB962C8B-B14F-4D97-AF65-F5344CB8AC3E}">
        <p14:creationId xmlns:p14="http://schemas.microsoft.com/office/powerpoint/2010/main" val="3503495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805ACFD-5CAC-7E45-BA55-7556683F376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4B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F953EADF-DA30-9E45-9277-A5A9EB5665A6}"/>
              </a:ext>
            </a:extLst>
          </p:cNvPr>
          <p:cNvSpPr txBox="1">
            <a:spLocks/>
          </p:cNvSpPr>
          <p:nvPr/>
        </p:nvSpPr>
        <p:spPr>
          <a:xfrm rot="16200000">
            <a:off x="-1681319" y="3558406"/>
            <a:ext cx="47911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LIGHT-BLUE</a:t>
            </a:r>
          </a:p>
        </p:txBody>
      </p:sp>
      <p:sp>
        <p:nvSpPr>
          <p:cNvPr id="14" name="Rubrik 1">
            <a:extLst>
              <a:ext uri="{FF2B5EF4-FFF2-40B4-BE49-F238E27FC236}">
                <a16:creationId xmlns:a16="http://schemas.microsoft.com/office/drawing/2014/main" id="{A34BAEB2-0C01-5049-96BB-E900FE753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FRÅGERUBRIK</a:t>
            </a:r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E8D99412-000C-4C46-B9F1-2CDA76325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1319" y="1825625"/>
            <a:ext cx="7160821" cy="4351338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Detta är en mall som du kan använda för att snabbt författa frågor som skall användas på skärmarna i sal E203 &amp; H104.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Exportera ut dina </a:t>
            </a:r>
            <a:r>
              <a:rPr lang="sv-SE" dirty="0" err="1">
                <a:solidFill>
                  <a:schemeClr val="bg1"/>
                </a:solidFill>
              </a:rPr>
              <a:t>slides</a:t>
            </a:r>
            <a:r>
              <a:rPr lang="sv-SE" dirty="0">
                <a:solidFill>
                  <a:schemeClr val="bg1"/>
                </a:solidFill>
              </a:rPr>
              <a:t> som bildfiler. (jpg) </a:t>
            </a:r>
          </a:p>
          <a:p>
            <a:r>
              <a:rPr lang="sv-SE" dirty="0">
                <a:solidFill>
                  <a:schemeClr val="bg1"/>
                </a:solidFill>
              </a:rPr>
              <a:t>Namnge dina filer efter vilken färg de har.</a:t>
            </a:r>
          </a:p>
          <a:p>
            <a:r>
              <a:rPr lang="sv-SE" dirty="0">
                <a:solidFill>
                  <a:schemeClr val="bg1"/>
                </a:solidFill>
              </a:rPr>
              <a:t>Ta med dina filer på ett USB-minne.</a:t>
            </a:r>
          </a:p>
        </p:txBody>
      </p:sp>
    </p:spTree>
    <p:extLst>
      <p:ext uri="{BB962C8B-B14F-4D97-AF65-F5344CB8AC3E}">
        <p14:creationId xmlns:p14="http://schemas.microsoft.com/office/powerpoint/2010/main" val="1490648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805ACFD-5CAC-7E45-BA55-7556683F376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F953EADF-DA30-9E45-9277-A5A9EB5665A6}"/>
              </a:ext>
            </a:extLst>
          </p:cNvPr>
          <p:cNvSpPr txBox="1">
            <a:spLocks/>
          </p:cNvSpPr>
          <p:nvPr/>
        </p:nvSpPr>
        <p:spPr>
          <a:xfrm rot="16200000">
            <a:off x="-1022670" y="4217055"/>
            <a:ext cx="3473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WHITE</a:t>
            </a:r>
          </a:p>
        </p:txBody>
      </p:sp>
      <p:sp>
        <p:nvSpPr>
          <p:cNvPr id="14" name="Rubrik 1">
            <a:extLst>
              <a:ext uri="{FF2B5EF4-FFF2-40B4-BE49-F238E27FC236}">
                <a16:creationId xmlns:a16="http://schemas.microsoft.com/office/drawing/2014/main" id="{A34BAEB2-0C01-5049-96BB-E900FE753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FRÅGERUBRIK</a:t>
            </a:r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E8D99412-000C-4C46-B9F1-2CDA76325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1319" y="1825625"/>
            <a:ext cx="7160821" cy="4351338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Detta är en mall som du kan använda för att snabbt författa frågor som skall användas på skärmarna i sal E203 &amp; H104.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Exportera ut dina </a:t>
            </a:r>
            <a:r>
              <a:rPr lang="sv-SE" dirty="0" err="1">
                <a:solidFill>
                  <a:schemeClr val="bg1"/>
                </a:solidFill>
              </a:rPr>
              <a:t>slides</a:t>
            </a:r>
            <a:r>
              <a:rPr lang="sv-SE" dirty="0">
                <a:solidFill>
                  <a:schemeClr val="bg1"/>
                </a:solidFill>
              </a:rPr>
              <a:t> som bildfiler. (jpg) </a:t>
            </a:r>
          </a:p>
          <a:p>
            <a:r>
              <a:rPr lang="sv-SE" dirty="0">
                <a:solidFill>
                  <a:schemeClr val="bg1"/>
                </a:solidFill>
              </a:rPr>
              <a:t>Namnge dina filer efter vilken färg de har.</a:t>
            </a:r>
          </a:p>
          <a:p>
            <a:r>
              <a:rPr lang="sv-SE" dirty="0">
                <a:solidFill>
                  <a:schemeClr val="bg1"/>
                </a:solidFill>
              </a:rPr>
              <a:t>Ta med dina filer på ett USB-minne.</a:t>
            </a:r>
          </a:p>
        </p:txBody>
      </p:sp>
    </p:spTree>
    <p:extLst>
      <p:ext uri="{BB962C8B-B14F-4D97-AF65-F5344CB8AC3E}">
        <p14:creationId xmlns:p14="http://schemas.microsoft.com/office/powerpoint/2010/main" val="3448845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B7DFB9C4DF27342A8853427A9CAC484" ma:contentTypeVersion="7" ma:contentTypeDescription="Skapa ett nytt dokument." ma:contentTypeScope="" ma:versionID="6bdf43ca742f7d9570b2d4031776f0f1">
  <xsd:schema xmlns:xsd="http://www.w3.org/2001/XMLSchema" xmlns:xs="http://www.w3.org/2001/XMLSchema" xmlns:p="http://schemas.microsoft.com/office/2006/metadata/properties" xmlns:ns2="3a7c4a95-2ca3-474a-b361-eb797ee6d8ab" xmlns:ns3="8a29bfbb-a6ea-4212-ad9d-2e9fec235662" targetNamespace="http://schemas.microsoft.com/office/2006/metadata/properties" ma:root="true" ma:fieldsID="8e659c6e7ffd161297de383f2d71e587" ns2:_="" ns3:_="">
    <xsd:import namespace="3a7c4a95-2ca3-474a-b361-eb797ee6d8ab"/>
    <xsd:import namespace="8a29bfbb-a6ea-4212-ad9d-2e9fec2356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7c4a95-2ca3-474a-b361-eb797ee6d8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9bfbb-a6ea-4212-ad9d-2e9fec23566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298FDE-5E56-48BA-BF98-8EF0C9BA2C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150F82-78C2-42F8-A19D-0875E89183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7c4a95-2ca3-474a-b361-eb797ee6d8ab"/>
    <ds:schemaRef ds:uri="8a29bfbb-a6ea-4212-ad9d-2e9fec2356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FD6673-75AF-4D74-BF3C-B4E89B286DB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402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Office-tema</vt:lpstr>
      <vt:lpstr>Frågemall för E203 &amp; H104</vt:lpstr>
      <vt:lpstr>FRÅGERUBRIK</vt:lpstr>
      <vt:lpstr>FRÅGERUBRIK</vt:lpstr>
      <vt:lpstr>FRÅGERUBRIK</vt:lpstr>
      <vt:lpstr>FRÅGERUBRIK</vt:lpstr>
      <vt:lpstr>FRÅGERUBRIK</vt:lpstr>
      <vt:lpstr>FRÅGERUBRIK</vt:lpstr>
      <vt:lpstr>FRÅGERUBRIK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Frågemall för E203</dc:title>
  <dc:creator>Erik Malmsköld (HV)</dc:creator>
  <cp:lastModifiedBy>Caroline Andersson (HV)</cp:lastModifiedBy>
  <cp:revision>11</cp:revision>
  <dcterms:created xsi:type="dcterms:W3CDTF">2018-12-10T13:44:40Z</dcterms:created>
  <dcterms:modified xsi:type="dcterms:W3CDTF">2023-04-04T08:32:26Z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0x010100EB7DFB9C4DF27342A8853427A9CAC484</vt:lpwstr>
  </property>
</Properties>
</file>