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58" r:id="rId6"/>
    <p:sldId id="267" r:id="rId7"/>
    <p:sldId id="266" r:id="rId8"/>
    <p:sldId id="264" r:id="rId9"/>
    <p:sldId id="268" r:id="rId10"/>
    <p:sldId id="265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0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1251D4-1012-4341-A6FB-4D430D015828}" v="8" dt="2023-01-05T07:13:56.3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94"/>
  </p:normalViewPr>
  <p:slideViewPr>
    <p:cSldViewPr snapToGrid="0" snapToObjects="1" showGuides="1">
      <p:cViewPr varScale="1">
        <p:scale>
          <a:sx n="156" d="100"/>
          <a:sy n="156" d="100"/>
        </p:scale>
        <p:origin x="2664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42" d="100"/>
          <a:sy n="142" d="100"/>
        </p:scale>
        <p:origin x="4880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Ottosson" userId="21c9de80-57e1-46fc-b490-982d11611a74" providerId="ADAL" clId="{5F1251D4-1012-4341-A6FB-4D430D015828}"/>
    <pc:docChg chg="custSel addSld modSld sldOrd">
      <pc:chgData name="John Ottosson" userId="21c9de80-57e1-46fc-b490-982d11611a74" providerId="ADAL" clId="{5F1251D4-1012-4341-A6FB-4D430D015828}" dt="2023-01-12T09:30:20.201" v="830" actId="255"/>
      <pc:docMkLst>
        <pc:docMk/>
      </pc:docMkLst>
      <pc:sldChg chg="modSp mod">
        <pc:chgData name="John Ottosson" userId="21c9de80-57e1-46fc-b490-982d11611a74" providerId="ADAL" clId="{5F1251D4-1012-4341-A6FB-4D430D015828}" dt="2023-01-12T09:28:33.721" v="808" actId="20577"/>
        <pc:sldMkLst>
          <pc:docMk/>
          <pc:sldMk cId="2412803391" sldId="264"/>
        </pc:sldMkLst>
        <pc:spChg chg="mod">
          <ac:chgData name="John Ottosson" userId="21c9de80-57e1-46fc-b490-982d11611a74" providerId="ADAL" clId="{5F1251D4-1012-4341-A6FB-4D430D015828}" dt="2023-01-12T09:28:33.721" v="808" actId="20577"/>
          <ac:spMkLst>
            <pc:docMk/>
            <pc:sldMk cId="2412803391" sldId="264"/>
            <ac:spMk id="3" creationId="{83758C00-25A2-61F5-E4B6-3A7A6F014C5B}"/>
          </ac:spMkLst>
        </pc:spChg>
      </pc:sldChg>
      <pc:sldChg chg="modSp mod">
        <pc:chgData name="John Ottosson" userId="21c9de80-57e1-46fc-b490-982d11611a74" providerId="ADAL" clId="{5F1251D4-1012-4341-A6FB-4D430D015828}" dt="2023-01-12T09:28:52.691" v="812" actId="20577"/>
        <pc:sldMkLst>
          <pc:docMk/>
          <pc:sldMk cId="51429301" sldId="268"/>
        </pc:sldMkLst>
        <pc:spChg chg="mod">
          <ac:chgData name="John Ottosson" userId="21c9de80-57e1-46fc-b490-982d11611a74" providerId="ADAL" clId="{5F1251D4-1012-4341-A6FB-4D430D015828}" dt="2023-01-12T09:28:52.691" v="812" actId="20577"/>
          <ac:spMkLst>
            <pc:docMk/>
            <pc:sldMk cId="51429301" sldId="268"/>
            <ac:spMk id="3" creationId="{83758C00-25A2-61F5-E4B6-3A7A6F014C5B}"/>
          </ac:spMkLst>
        </pc:spChg>
      </pc:sldChg>
      <pc:sldChg chg="modSp mod">
        <pc:chgData name="John Ottosson" userId="21c9de80-57e1-46fc-b490-982d11611a74" providerId="ADAL" clId="{5F1251D4-1012-4341-A6FB-4D430D015828}" dt="2023-01-03T10:29:15.228" v="717" actId="6549"/>
        <pc:sldMkLst>
          <pc:docMk/>
          <pc:sldMk cId="388365301" sldId="271"/>
        </pc:sldMkLst>
        <pc:spChg chg="mod">
          <ac:chgData name="John Ottosson" userId="21c9de80-57e1-46fc-b490-982d11611a74" providerId="ADAL" clId="{5F1251D4-1012-4341-A6FB-4D430D015828}" dt="2023-01-03T10:29:15.228" v="717" actId="6549"/>
          <ac:spMkLst>
            <pc:docMk/>
            <pc:sldMk cId="388365301" sldId="271"/>
            <ac:spMk id="3" creationId="{83758C00-25A2-61F5-E4B6-3A7A6F014C5B}"/>
          </ac:spMkLst>
        </pc:spChg>
      </pc:sldChg>
      <pc:sldChg chg="addSp delSp modSp mod">
        <pc:chgData name="John Ottosson" userId="21c9de80-57e1-46fc-b490-982d11611a74" providerId="ADAL" clId="{5F1251D4-1012-4341-A6FB-4D430D015828}" dt="2023-01-03T10:29:48.928" v="720" actId="1076"/>
        <pc:sldMkLst>
          <pc:docMk/>
          <pc:sldMk cId="2938827421" sldId="272"/>
        </pc:sldMkLst>
        <pc:spChg chg="mod">
          <ac:chgData name="John Ottosson" userId="21c9de80-57e1-46fc-b490-982d11611a74" providerId="ADAL" clId="{5F1251D4-1012-4341-A6FB-4D430D015828}" dt="2023-01-03T10:29:48.928" v="720" actId="1076"/>
          <ac:spMkLst>
            <pc:docMk/>
            <pc:sldMk cId="2938827421" sldId="272"/>
            <ac:spMk id="2" creationId="{85F86C2A-9E03-9B44-BAEE-F8BD2D1AEDAC}"/>
          </ac:spMkLst>
        </pc:spChg>
        <pc:spChg chg="del mod">
          <ac:chgData name="John Ottosson" userId="21c9de80-57e1-46fc-b490-982d11611a74" providerId="ADAL" clId="{5F1251D4-1012-4341-A6FB-4D430D015828}" dt="2023-01-03T10:29:35.174" v="718" actId="478"/>
          <ac:spMkLst>
            <pc:docMk/>
            <pc:sldMk cId="2938827421" sldId="272"/>
            <ac:spMk id="3" creationId="{83758C00-25A2-61F5-E4B6-3A7A6F014C5B}"/>
          </ac:spMkLst>
        </pc:spChg>
        <pc:spChg chg="add del mod">
          <ac:chgData name="John Ottosson" userId="21c9de80-57e1-46fc-b490-982d11611a74" providerId="ADAL" clId="{5F1251D4-1012-4341-A6FB-4D430D015828}" dt="2023-01-03T10:29:37.871" v="719" actId="478"/>
          <ac:spMkLst>
            <pc:docMk/>
            <pc:sldMk cId="2938827421" sldId="272"/>
            <ac:spMk id="5" creationId="{1426BE81-F846-88A1-E416-B21D078786E6}"/>
          </ac:spMkLst>
        </pc:spChg>
      </pc:sldChg>
      <pc:sldChg chg="addSp delSp modSp add mod">
        <pc:chgData name="John Ottosson" userId="21c9de80-57e1-46fc-b490-982d11611a74" providerId="ADAL" clId="{5F1251D4-1012-4341-A6FB-4D430D015828}" dt="2023-01-03T10:23:28.998" v="643"/>
        <pc:sldMkLst>
          <pc:docMk/>
          <pc:sldMk cId="55829402" sldId="273"/>
        </pc:sldMkLst>
        <pc:spChg chg="mod">
          <ac:chgData name="John Ottosson" userId="21c9de80-57e1-46fc-b490-982d11611a74" providerId="ADAL" clId="{5F1251D4-1012-4341-A6FB-4D430D015828}" dt="2023-01-03T10:16:08.161" v="630" actId="404"/>
          <ac:spMkLst>
            <pc:docMk/>
            <pc:sldMk cId="55829402" sldId="273"/>
            <ac:spMk id="2" creationId="{85F86C2A-9E03-9B44-BAEE-F8BD2D1AEDAC}"/>
          </ac:spMkLst>
        </pc:spChg>
        <pc:spChg chg="mod">
          <ac:chgData name="John Ottosson" userId="21c9de80-57e1-46fc-b490-982d11611a74" providerId="ADAL" clId="{5F1251D4-1012-4341-A6FB-4D430D015828}" dt="2023-01-03T10:16:27.635" v="632" actId="14100"/>
          <ac:spMkLst>
            <pc:docMk/>
            <pc:sldMk cId="55829402" sldId="273"/>
            <ac:spMk id="3" creationId="{83758C00-25A2-61F5-E4B6-3A7A6F014C5B}"/>
          </ac:spMkLst>
        </pc:spChg>
        <pc:spChg chg="add del mod">
          <ac:chgData name="John Ottosson" userId="21c9de80-57e1-46fc-b490-982d11611a74" providerId="ADAL" clId="{5F1251D4-1012-4341-A6FB-4D430D015828}" dt="2023-01-03T10:23:28.998" v="643"/>
          <ac:spMkLst>
            <pc:docMk/>
            <pc:sldMk cId="55829402" sldId="273"/>
            <ac:spMk id="5" creationId="{595F84F0-8DED-0364-96FB-D4158C112F41}"/>
          </ac:spMkLst>
        </pc:spChg>
        <pc:picChg chg="add mod">
          <ac:chgData name="John Ottosson" userId="21c9de80-57e1-46fc-b490-982d11611a74" providerId="ADAL" clId="{5F1251D4-1012-4341-A6FB-4D430D015828}" dt="2023-01-03T10:23:28.998" v="643"/>
          <ac:picMkLst>
            <pc:docMk/>
            <pc:sldMk cId="55829402" sldId="273"/>
            <ac:picMk id="6" creationId="{5AD09D43-F975-A2D3-B7F9-130D9FD692EB}"/>
          </ac:picMkLst>
        </pc:picChg>
        <pc:picChg chg="del">
          <ac:chgData name="John Ottosson" userId="21c9de80-57e1-46fc-b490-982d11611a74" providerId="ADAL" clId="{5F1251D4-1012-4341-A6FB-4D430D015828}" dt="2023-01-03T10:23:22.215" v="642" actId="478"/>
          <ac:picMkLst>
            <pc:docMk/>
            <pc:sldMk cId="55829402" sldId="273"/>
            <ac:picMk id="10" creationId="{CB25F866-7385-59E6-22A2-71023E555586}"/>
          </ac:picMkLst>
        </pc:picChg>
      </pc:sldChg>
      <pc:sldChg chg="addSp delSp modSp add mod">
        <pc:chgData name="John Ottosson" userId="21c9de80-57e1-46fc-b490-982d11611a74" providerId="ADAL" clId="{5F1251D4-1012-4341-A6FB-4D430D015828}" dt="2023-01-03T10:23:40.065" v="645"/>
        <pc:sldMkLst>
          <pc:docMk/>
          <pc:sldMk cId="2517182931" sldId="274"/>
        </pc:sldMkLst>
        <pc:spChg chg="mod">
          <ac:chgData name="John Ottosson" userId="21c9de80-57e1-46fc-b490-982d11611a74" providerId="ADAL" clId="{5F1251D4-1012-4341-A6FB-4D430D015828}" dt="2023-01-03T10:16:36.560" v="634" actId="404"/>
          <ac:spMkLst>
            <pc:docMk/>
            <pc:sldMk cId="2517182931" sldId="274"/>
            <ac:spMk id="2" creationId="{85F86C2A-9E03-9B44-BAEE-F8BD2D1AEDAC}"/>
          </ac:spMkLst>
        </pc:spChg>
        <pc:spChg chg="mod">
          <ac:chgData name="John Ottosson" userId="21c9de80-57e1-46fc-b490-982d11611a74" providerId="ADAL" clId="{5F1251D4-1012-4341-A6FB-4D430D015828}" dt="2023-01-03T10:16:58.580" v="636" actId="14100"/>
          <ac:spMkLst>
            <pc:docMk/>
            <pc:sldMk cId="2517182931" sldId="274"/>
            <ac:spMk id="3" creationId="{83758C00-25A2-61F5-E4B6-3A7A6F014C5B}"/>
          </ac:spMkLst>
        </pc:spChg>
        <pc:spChg chg="add mod">
          <ac:chgData name="John Ottosson" userId="21c9de80-57e1-46fc-b490-982d11611a74" providerId="ADAL" clId="{5F1251D4-1012-4341-A6FB-4D430D015828}" dt="2023-01-03T10:23:38.562" v="644" actId="478"/>
          <ac:spMkLst>
            <pc:docMk/>
            <pc:sldMk cId="2517182931" sldId="274"/>
            <ac:spMk id="5" creationId="{94607A1C-8753-5532-BC3B-FC13E4D55562}"/>
          </ac:spMkLst>
        </pc:spChg>
        <pc:picChg chg="add mod">
          <ac:chgData name="John Ottosson" userId="21c9de80-57e1-46fc-b490-982d11611a74" providerId="ADAL" clId="{5F1251D4-1012-4341-A6FB-4D430D015828}" dt="2023-01-03T10:23:40.065" v="645"/>
          <ac:picMkLst>
            <pc:docMk/>
            <pc:sldMk cId="2517182931" sldId="274"/>
            <ac:picMk id="6" creationId="{6286E848-EC17-8506-B29F-C0A03B046708}"/>
          </ac:picMkLst>
        </pc:picChg>
        <pc:picChg chg="del">
          <ac:chgData name="John Ottosson" userId="21c9de80-57e1-46fc-b490-982d11611a74" providerId="ADAL" clId="{5F1251D4-1012-4341-A6FB-4D430D015828}" dt="2023-01-03T10:23:38.562" v="644" actId="478"/>
          <ac:picMkLst>
            <pc:docMk/>
            <pc:sldMk cId="2517182931" sldId="274"/>
            <ac:picMk id="10" creationId="{CB25F866-7385-59E6-22A2-71023E555586}"/>
          </ac:picMkLst>
        </pc:picChg>
      </pc:sldChg>
      <pc:sldChg chg="addSp delSp modSp add mod ord">
        <pc:chgData name="John Ottosson" userId="21c9de80-57e1-46fc-b490-982d11611a74" providerId="ADAL" clId="{5F1251D4-1012-4341-A6FB-4D430D015828}" dt="2023-01-12T09:30:20.201" v="830" actId="255"/>
        <pc:sldMkLst>
          <pc:docMk/>
          <pc:sldMk cId="2265549854" sldId="275"/>
        </pc:sldMkLst>
        <pc:spChg chg="mod">
          <ac:chgData name="John Ottosson" userId="21c9de80-57e1-46fc-b490-982d11611a74" providerId="ADAL" clId="{5F1251D4-1012-4341-A6FB-4D430D015828}" dt="2023-01-05T07:17:07.298" v="736" actId="1076"/>
          <ac:spMkLst>
            <pc:docMk/>
            <pc:sldMk cId="2265549854" sldId="275"/>
            <ac:spMk id="2" creationId="{85F86C2A-9E03-9B44-BAEE-F8BD2D1AEDAC}"/>
          </ac:spMkLst>
        </pc:spChg>
        <pc:spChg chg="mod">
          <ac:chgData name="John Ottosson" userId="21c9de80-57e1-46fc-b490-982d11611a74" providerId="ADAL" clId="{5F1251D4-1012-4341-A6FB-4D430D015828}" dt="2023-01-12T09:30:20.201" v="830" actId="255"/>
          <ac:spMkLst>
            <pc:docMk/>
            <pc:sldMk cId="2265549854" sldId="275"/>
            <ac:spMk id="3" creationId="{83758C00-25A2-61F5-E4B6-3A7A6F014C5B}"/>
          </ac:spMkLst>
        </pc:spChg>
        <pc:spChg chg="add del mod">
          <ac:chgData name="John Ottosson" userId="21c9de80-57e1-46fc-b490-982d11611a74" providerId="ADAL" clId="{5F1251D4-1012-4341-A6FB-4D430D015828}" dt="2023-01-05T07:13:56.358" v="727"/>
          <ac:spMkLst>
            <pc:docMk/>
            <pc:sldMk cId="2265549854" sldId="275"/>
            <ac:spMk id="7" creationId="{07F2B1C0-1882-5038-F2E7-3901A0E83B0E}"/>
          </ac:spMkLst>
        </pc:spChg>
        <pc:picChg chg="add del mod">
          <ac:chgData name="John Ottosson" userId="21c9de80-57e1-46fc-b490-982d11611a74" providerId="ADAL" clId="{5F1251D4-1012-4341-A6FB-4D430D015828}" dt="2023-01-03T10:23:18.218" v="641" actId="478"/>
          <ac:picMkLst>
            <pc:docMk/>
            <pc:sldMk cId="2265549854" sldId="275"/>
            <ac:picMk id="5" creationId="{1066D25E-4808-1184-58A4-96C40BC04D34}"/>
          </ac:picMkLst>
        </pc:picChg>
        <pc:picChg chg="add del mod">
          <ac:chgData name="John Ottosson" userId="21c9de80-57e1-46fc-b490-982d11611a74" providerId="ADAL" clId="{5F1251D4-1012-4341-A6FB-4D430D015828}" dt="2023-01-05T07:13:52.928" v="726" actId="478"/>
          <ac:picMkLst>
            <pc:docMk/>
            <pc:sldMk cId="2265549854" sldId="275"/>
            <ac:picMk id="5" creationId="{96DEB9C3-C589-66F4-3CCD-B12540B77B5C}"/>
          </ac:picMkLst>
        </pc:picChg>
        <pc:picChg chg="add mod modCrop">
          <ac:chgData name="John Ottosson" userId="21c9de80-57e1-46fc-b490-982d11611a74" providerId="ADAL" clId="{5F1251D4-1012-4341-A6FB-4D430D015828}" dt="2023-01-05T07:16:34.316" v="733" actId="18131"/>
          <ac:picMkLst>
            <pc:docMk/>
            <pc:sldMk cId="2265549854" sldId="275"/>
            <ac:picMk id="8" creationId="{7651D03E-A599-F7A8-3368-4ABFD1AD27AF}"/>
          </ac:picMkLst>
        </pc:picChg>
        <pc:picChg chg="del">
          <ac:chgData name="John Ottosson" userId="21c9de80-57e1-46fc-b490-982d11611a74" providerId="ADAL" clId="{5F1251D4-1012-4341-A6FB-4D430D015828}" dt="2023-01-05T07:13:45.392" v="724" actId="478"/>
          <ac:picMkLst>
            <pc:docMk/>
            <pc:sldMk cId="2265549854" sldId="275"/>
            <ac:picMk id="10" creationId="{CB25F866-7385-59E6-22A2-71023E555586}"/>
          </ac:picMkLst>
        </pc:picChg>
      </pc:sldChg>
      <pc:sldChg chg="addSp delSp modSp add mod">
        <pc:chgData name="John Ottosson" userId="21c9de80-57e1-46fc-b490-982d11611a74" providerId="ADAL" clId="{5F1251D4-1012-4341-A6FB-4D430D015828}" dt="2023-01-03T10:24:06.061" v="650"/>
        <pc:sldMkLst>
          <pc:docMk/>
          <pc:sldMk cId="845218510" sldId="276"/>
        </pc:sldMkLst>
        <pc:spChg chg="mod">
          <ac:chgData name="John Ottosson" userId="21c9de80-57e1-46fc-b490-982d11611a74" providerId="ADAL" clId="{5F1251D4-1012-4341-A6FB-4D430D015828}" dt="2023-01-03T10:15:07.549" v="623" actId="404"/>
          <ac:spMkLst>
            <pc:docMk/>
            <pc:sldMk cId="845218510" sldId="276"/>
            <ac:spMk id="2" creationId="{85F86C2A-9E03-9B44-BAEE-F8BD2D1AEDAC}"/>
          </ac:spMkLst>
        </pc:spChg>
        <pc:spChg chg="mod">
          <ac:chgData name="John Ottosson" userId="21c9de80-57e1-46fc-b490-982d11611a74" providerId="ADAL" clId="{5F1251D4-1012-4341-A6FB-4D430D015828}" dt="2023-01-03T10:15:34.637" v="628" actId="1076"/>
          <ac:spMkLst>
            <pc:docMk/>
            <pc:sldMk cId="845218510" sldId="276"/>
            <ac:spMk id="3" creationId="{83758C00-25A2-61F5-E4B6-3A7A6F014C5B}"/>
          </ac:spMkLst>
        </pc:spChg>
        <pc:spChg chg="add del mod">
          <ac:chgData name="John Ottosson" userId="21c9de80-57e1-46fc-b490-982d11611a74" providerId="ADAL" clId="{5F1251D4-1012-4341-A6FB-4D430D015828}" dt="2023-01-03T10:24:06.061" v="650"/>
          <ac:spMkLst>
            <pc:docMk/>
            <pc:sldMk cId="845218510" sldId="276"/>
            <ac:spMk id="6" creationId="{8EE49B7D-AD1F-4185-2E15-41D7C1A7D3FF}"/>
          </ac:spMkLst>
        </pc:spChg>
        <pc:picChg chg="add del mod">
          <ac:chgData name="John Ottosson" userId="21c9de80-57e1-46fc-b490-982d11611a74" providerId="ADAL" clId="{5F1251D4-1012-4341-A6FB-4D430D015828}" dt="2023-01-03T10:24:04.035" v="649" actId="478"/>
          <ac:picMkLst>
            <pc:docMk/>
            <pc:sldMk cId="845218510" sldId="276"/>
            <ac:picMk id="4" creationId="{AAAE59FC-FBF3-383E-12B8-D0BE5D751791}"/>
          </ac:picMkLst>
        </pc:picChg>
        <pc:picChg chg="add mod">
          <ac:chgData name="John Ottosson" userId="21c9de80-57e1-46fc-b490-982d11611a74" providerId="ADAL" clId="{5F1251D4-1012-4341-A6FB-4D430D015828}" dt="2023-01-03T10:24:06.061" v="650"/>
          <ac:picMkLst>
            <pc:docMk/>
            <pc:sldMk cId="845218510" sldId="276"/>
            <ac:picMk id="7" creationId="{BDF6E3A1-5581-E844-29A1-0EEDFB2AD034}"/>
          </ac:picMkLst>
        </pc:picChg>
        <pc:picChg chg="del">
          <ac:chgData name="John Ottosson" userId="21c9de80-57e1-46fc-b490-982d11611a74" providerId="ADAL" clId="{5F1251D4-1012-4341-A6FB-4D430D015828}" dt="2023-01-03T10:24:01.883" v="648" actId="478"/>
          <ac:picMkLst>
            <pc:docMk/>
            <pc:sldMk cId="845218510" sldId="276"/>
            <ac:picMk id="10" creationId="{CB25F866-7385-59E6-22A2-71023E555586}"/>
          </ac:picMkLst>
        </pc:picChg>
      </pc:sldChg>
      <pc:sldChg chg="addSp delSp modSp add mod">
        <pc:chgData name="John Ottosson" userId="21c9de80-57e1-46fc-b490-982d11611a74" providerId="ADAL" clId="{5F1251D4-1012-4341-A6FB-4D430D015828}" dt="2023-01-03T10:24:12.441" v="652"/>
        <pc:sldMkLst>
          <pc:docMk/>
          <pc:sldMk cId="511677224" sldId="277"/>
        </pc:sldMkLst>
        <pc:spChg chg="mod">
          <ac:chgData name="John Ottosson" userId="21c9de80-57e1-46fc-b490-982d11611a74" providerId="ADAL" clId="{5F1251D4-1012-4341-A6FB-4D430D015828}" dt="2023-01-03T10:13:57.526" v="574" actId="404"/>
          <ac:spMkLst>
            <pc:docMk/>
            <pc:sldMk cId="511677224" sldId="277"/>
            <ac:spMk id="2" creationId="{85F86C2A-9E03-9B44-BAEE-F8BD2D1AEDAC}"/>
          </ac:spMkLst>
        </pc:spChg>
        <pc:spChg chg="mod">
          <ac:chgData name="John Ottosson" userId="21c9de80-57e1-46fc-b490-982d11611a74" providerId="ADAL" clId="{5F1251D4-1012-4341-A6FB-4D430D015828}" dt="2023-01-03T10:14:43.285" v="620" actId="12"/>
          <ac:spMkLst>
            <pc:docMk/>
            <pc:sldMk cId="511677224" sldId="277"/>
            <ac:spMk id="3" creationId="{83758C00-25A2-61F5-E4B6-3A7A6F014C5B}"/>
          </ac:spMkLst>
        </pc:spChg>
        <pc:spChg chg="add mod">
          <ac:chgData name="John Ottosson" userId="21c9de80-57e1-46fc-b490-982d11611a74" providerId="ADAL" clId="{5F1251D4-1012-4341-A6FB-4D430D015828}" dt="2023-01-03T10:24:11.385" v="651" actId="478"/>
          <ac:spMkLst>
            <pc:docMk/>
            <pc:sldMk cId="511677224" sldId="277"/>
            <ac:spMk id="5" creationId="{CDACB773-6F8E-A1BA-8573-9798C4D6A244}"/>
          </ac:spMkLst>
        </pc:spChg>
        <pc:picChg chg="add mod">
          <ac:chgData name="John Ottosson" userId="21c9de80-57e1-46fc-b490-982d11611a74" providerId="ADAL" clId="{5F1251D4-1012-4341-A6FB-4D430D015828}" dt="2023-01-03T10:24:12.441" v="652"/>
          <ac:picMkLst>
            <pc:docMk/>
            <pc:sldMk cId="511677224" sldId="277"/>
            <ac:picMk id="6" creationId="{C3A47BE4-DD0A-245E-F54B-34EC9325D0E1}"/>
          </ac:picMkLst>
        </pc:picChg>
        <pc:picChg chg="del">
          <ac:chgData name="John Ottosson" userId="21c9de80-57e1-46fc-b490-982d11611a74" providerId="ADAL" clId="{5F1251D4-1012-4341-A6FB-4D430D015828}" dt="2023-01-03T10:24:11.385" v="651" actId="478"/>
          <ac:picMkLst>
            <pc:docMk/>
            <pc:sldMk cId="511677224" sldId="277"/>
            <ac:picMk id="10" creationId="{CB25F866-7385-59E6-22A2-71023E555586}"/>
          </ac:picMkLst>
        </pc:picChg>
      </pc:sldChg>
      <pc:sldChg chg="addSp delSp modSp add mod">
        <pc:chgData name="John Ottosson" userId="21c9de80-57e1-46fc-b490-982d11611a74" providerId="ADAL" clId="{5F1251D4-1012-4341-A6FB-4D430D015828}" dt="2023-01-03T10:25:05.513" v="673" actId="403"/>
        <pc:sldMkLst>
          <pc:docMk/>
          <pc:sldMk cId="2249451841" sldId="278"/>
        </pc:sldMkLst>
        <pc:spChg chg="mod">
          <ac:chgData name="John Ottosson" userId="21c9de80-57e1-46fc-b490-982d11611a74" providerId="ADAL" clId="{5F1251D4-1012-4341-A6FB-4D430D015828}" dt="2023-01-03T10:25:05.513" v="673" actId="403"/>
          <ac:spMkLst>
            <pc:docMk/>
            <pc:sldMk cId="2249451841" sldId="278"/>
            <ac:spMk id="2" creationId="{85F86C2A-9E03-9B44-BAEE-F8BD2D1AEDAC}"/>
          </ac:spMkLst>
        </pc:spChg>
        <pc:spChg chg="del">
          <ac:chgData name="John Ottosson" userId="21c9de80-57e1-46fc-b490-982d11611a74" providerId="ADAL" clId="{5F1251D4-1012-4341-A6FB-4D430D015828}" dt="2023-01-03T10:24:46.532" v="670" actId="478"/>
          <ac:spMkLst>
            <pc:docMk/>
            <pc:sldMk cId="2249451841" sldId="278"/>
            <ac:spMk id="3" creationId="{83758C00-25A2-61F5-E4B6-3A7A6F014C5B}"/>
          </ac:spMkLst>
        </pc:spChg>
        <pc:spChg chg="add del mod">
          <ac:chgData name="John Ottosson" userId="21c9de80-57e1-46fc-b490-982d11611a74" providerId="ADAL" clId="{5F1251D4-1012-4341-A6FB-4D430D015828}" dt="2023-01-03T10:24:49.940" v="671" actId="478"/>
          <ac:spMkLst>
            <pc:docMk/>
            <pc:sldMk cId="2249451841" sldId="278"/>
            <ac:spMk id="5" creationId="{B7258D8A-981A-9668-160A-4ADBABAD6FE4}"/>
          </ac:spMkLst>
        </pc:spChg>
      </pc:sldChg>
    </pc:docChg>
  </pc:docChgLst>
  <pc:docChgLst>
    <pc:chgData name="John Ottosson (HV)" userId="21c9de80-57e1-46fc-b490-982d11611a74" providerId="ADAL" clId="{BE36E9F2-9987-465D-AF45-9DD0FDAD32C3}"/>
    <pc:docChg chg="custSel addSld delSld modSld">
      <pc:chgData name="John Ottosson (HV)" userId="21c9de80-57e1-46fc-b490-982d11611a74" providerId="ADAL" clId="{BE36E9F2-9987-465D-AF45-9DD0FDAD32C3}" dt="2022-11-15T10:44:32.008" v="378" actId="14100"/>
      <pc:docMkLst>
        <pc:docMk/>
      </pc:docMkLst>
      <pc:sldChg chg="del">
        <pc:chgData name="John Ottosson (HV)" userId="21c9de80-57e1-46fc-b490-982d11611a74" providerId="ADAL" clId="{BE36E9F2-9987-465D-AF45-9DD0FDAD32C3}" dt="2022-11-15T10:35:56.868" v="202" actId="47"/>
        <pc:sldMkLst>
          <pc:docMk/>
          <pc:sldMk cId="2542906878" sldId="257"/>
        </pc:sldMkLst>
      </pc:sldChg>
      <pc:sldChg chg="del">
        <pc:chgData name="John Ottosson (HV)" userId="21c9de80-57e1-46fc-b490-982d11611a74" providerId="ADAL" clId="{BE36E9F2-9987-465D-AF45-9DD0FDAD32C3}" dt="2022-11-15T10:35:58.500" v="203" actId="47"/>
        <pc:sldMkLst>
          <pc:docMk/>
          <pc:sldMk cId="2605344061" sldId="261"/>
        </pc:sldMkLst>
      </pc:sldChg>
      <pc:sldChg chg="modSp mod">
        <pc:chgData name="John Ottosson (HV)" userId="21c9de80-57e1-46fc-b490-982d11611a74" providerId="ADAL" clId="{BE36E9F2-9987-465D-AF45-9DD0FDAD32C3}" dt="2022-11-15T10:39:20.828" v="331" actId="20577"/>
        <pc:sldMkLst>
          <pc:docMk/>
          <pc:sldMk cId="2412803391" sldId="264"/>
        </pc:sldMkLst>
        <pc:spChg chg="mod">
          <ac:chgData name="John Ottosson (HV)" userId="21c9de80-57e1-46fc-b490-982d11611a74" providerId="ADAL" clId="{BE36E9F2-9987-465D-AF45-9DD0FDAD32C3}" dt="2022-11-15T10:38:51.976" v="319" actId="1076"/>
          <ac:spMkLst>
            <pc:docMk/>
            <pc:sldMk cId="2412803391" sldId="264"/>
            <ac:spMk id="2" creationId="{85F86C2A-9E03-9B44-BAEE-F8BD2D1AEDAC}"/>
          </ac:spMkLst>
        </pc:spChg>
        <pc:spChg chg="mod">
          <ac:chgData name="John Ottosson (HV)" userId="21c9de80-57e1-46fc-b490-982d11611a74" providerId="ADAL" clId="{BE36E9F2-9987-465D-AF45-9DD0FDAD32C3}" dt="2022-11-15T10:39:20.828" v="331" actId="20577"/>
          <ac:spMkLst>
            <pc:docMk/>
            <pc:sldMk cId="2412803391" sldId="264"/>
            <ac:spMk id="3" creationId="{83758C00-25A2-61F5-E4B6-3A7A6F014C5B}"/>
          </ac:spMkLst>
        </pc:spChg>
      </pc:sldChg>
      <pc:sldChg chg="modSp mod">
        <pc:chgData name="John Ottosson (HV)" userId="21c9de80-57e1-46fc-b490-982d11611a74" providerId="ADAL" clId="{BE36E9F2-9987-465D-AF45-9DD0FDAD32C3}" dt="2022-11-15T10:35:15.273" v="166" actId="1076"/>
        <pc:sldMkLst>
          <pc:docMk/>
          <pc:sldMk cId="3407569749" sldId="265"/>
        </pc:sldMkLst>
        <pc:spChg chg="mod">
          <ac:chgData name="John Ottosson (HV)" userId="21c9de80-57e1-46fc-b490-982d11611a74" providerId="ADAL" clId="{BE36E9F2-9987-465D-AF45-9DD0FDAD32C3}" dt="2022-11-15T10:35:15.273" v="166" actId="1076"/>
          <ac:spMkLst>
            <pc:docMk/>
            <pc:sldMk cId="3407569749" sldId="265"/>
            <ac:spMk id="2" creationId="{85F86C2A-9E03-9B44-BAEE-F8BD2D1AEDAC}"/>
          </ac:spMkLst>
        </pc:spChg>
        <pc:spChg chg="mod">
          <ac:chgData name="John Ottosson (HV)" userId="21c9de80-57e1-46fc-b490-982d11611a74" providerId="ADAL" clId="{BE36E9F2-9987-465D-AF45-9DD0FDAD32C3}" dt="2022-11-15T10:35:11.441" v="165" actId="1076"/>
          <ac:spMkLst>
            <pc:docMk/>
            <pc:sldMk cId="3407569749" sldId="265"/>
            <ac:spMk id="3" creationId="{83758C00-25A2-61F5-E4B6-3A7A6F014C5B}"/>
          </ac:spMkLst>
        </pc:spChg>
      </pc:sldChg>
      <pc:sldChg chg="modSp mod">
        <pc:chgData name="John Ottosson (HV)" userId="21c9de80-57e1-46fc-b490-982d11611a74" providerId="ADAL" clId="{BE36E9F2-9987-465D-AF45-9DD0FDAD32C3}" dt="2022-11-15T10:40:01.697" v="335" actId="14100"/>
        <pc:sldMkLst>
          <pc:docMk/>
          <pc:sldMk cId="897112546" sldId="266"/>
        </pc:sldMkLst>
        <pc:spChg chg="mod">
          <ac:chgData name="John Ottosson (HV)" userId="21c9de80-57e1-46fc-b490-982d11611a74" providerId="ADAL" clId="{BE36E9F2-9987-465D-AF45-9DD0FDAD32C3}" dt="2022-11-15T10:38:15.744" v="314" actId="1076"/>
          <ac:spMkLst>
            <pc:docMk/>
            <pc:sldMk cId="897112546" sldId="266"/>
            <ac:spMk id="2" creationId="{85F86C2A-9E03-9B44-BAEE-F8BD2D1AEDAC}"/>
          </ac:spMkLst>
        </pc:spChg>
        <pc:spChg chg="mod">
          <ac:chgData name="John Ottosson (HV)" userId="21c9de80-57e1-46fc-b490-982d11611a74" providerId="ADAL" clId="{BE36E9F2-9987-465D-AF45-9DD0FDAD32C3}" dt="2022-11-15T10:40:01.697" v="335" actId="14100"/>
          <ac:spMkLst>
            <pc:docMk/>
            <pc:sldMk cId="897112546" sldId="266"/>
            <ac:spMk id="3" creationId="{83758C00-25A2-61F5-E4B6-3A7A6F014C5B}"/>
          </ac:spMkLst>
        </pc:spChg>
      </pc:sldChg>
      <pc:sldChg chg="modSp mod">
        <pc:chgData name="John Ottosson (HV)" userId="21c9de80-57e1-46fc-b490-982d11611a74" providerId="ADAL" clId="{BE36E9F2-9987-465D-AF45-9DD0FDAD32C3}" dt="2022-11-15T10:40:13.393" v="337" actId="14100"/>
        <pc:sldMkLst>
          <pc:docMk/>
          <pc:sldMk cId="1612538852" sldId="267"/>
        </pc:sldMkLst>
        <pc:spChg chg="mod">
          <ac:chgData name="John Ottosson (HV)" userId="21c9de80-57e1-46fc-b490-982d11611a74" providerId="ADAL" clId="{BE36E9F2-9987-465D-AF45-9DD0FDAD32C3}" dt="2022-11-15T10:31:28.136" v="76" actId="1076"/>
          <ac:spMkLst>
            <pc:docMk/>
            <pc:sldMk cId="1612538852" sldId="267"/>
            <ac:spMk id="2" creationId="{85F86C2A-9E03-9B44-BAEE-F8BD2D1AEDAC}"/>
          </ac:spMkLst>
        </pc:spChg>
        <pc:spChg chg="mod">
          <ac:chgData name="John Ottosson (HV)" userId="21c9de80-57e1-46fc-b490-982d11611a74" providerId="ADAL" clId="{BE36E9F2-9987-465D-AF45-9DD0FDAD32C3}" dt="2022-11-15T10:40:13.393" v="337" actId="14100"/>
          <ac:spMkLst>
            <pc:docMk/>
            <pc:sldMk cId="1612538852" sldId="267"/>
            <ac:spMk id="3" creationId="{83758C00-25A2-61F5-E4B6-3A7A6F014C5B}"/>
          </ac:spMkLst>
        </pc:spChg>
      </pc:sldChg>
      <pc:sldChg chg="modSp mod">
        <pc:chgData name="John Ottosson (HV)" userId="21c9de80-57e1-46fc-b490-982d11611a74" providerId="ADAL" clId="{BE36E9F2-9987-465D-AF45-9DD0FDAD32C3}" dt="2022-11-15T10:39:42.948" v="332" actId="12"/>
        <pc:sldMkLst>
          <pc:docMk/>
          <pc:sldMk cId="51429301" sldId="268"/>
        </pc:sldMkLst>
        <pc:spChg chg="mod">
          <ac:chgData name="John Ottosson (HV)" userId="21c9de80-57e1-46fc-b490-982d11611a74" providerId="ADAL" clId="{BE36E9F2-9987-465D-AF45-9DD0FDAD32C3}" dt="2022-11-15T10:34:49.889" v="163" actId="1076"/>
          <ac:spMkLst>
            <pc:docMk/>
            <pc:sldMk cId="51429301" sldId="268"/>
            <ac:spMk id="2" creationId="{85F86C2A-9E03-9B44-BAEE-F8BD2D1AEDAC}"/>
          </ac:spMkLst>
        </pc:spChg>
        <pc:spChg chg="mod">
          <ac:chgData name="John Ottosson (HV)" userId="21c9de80-57e1-46fc-b490-982d11611a74" providerId="ADAL" clId="{BE36E9F2-9987-465D-AF45-9DD0FDAD32C3}" dt="2022-11-15T10:39:42.948" v="332" actId="12"/>
          <ac:spMkLst>
            <pc:docMk/>
            <pc:sldMk cId="51429301" sldId="268"/>
            <ac:spMk id="3" creationId="{83758C00-25A2-61F5-E4B6-3A7A6F014C5B}"/>
          </ac:spMkLst>
        </pc:spChg>
      </pc:sldChg>
      <pc:sldChg chg="del">
        <pc:chgData name="John Ottosson (HV)" userId="21c9de80-57e1-46fc-b490-982d11611a74" providerId="ADAL" clId="{BE36E9F2-9987-465D-AF45-9DD0FDAD32C3}" dt="2022-11-15T10:35:53.296" v="201" actId="47"/>
        <pc:sldMkLst>
          <pc:docMk/>
          <pc:sldMk cId="44985559" sldId="269"/>
        </pc:sldMkLst>
      </pc:sldChg>
      <pc:sldChg chg="addSp delSp modSp mod">
        <pc:chgData name="John Ottosson (HV)" userId="21c9de80-57e1-46fc-b490-982d11611a74" providerId="ADAL" clId="{BE36E9F2-9987-465D-AF45-9DD0FDAD32C3}" dt="2022-11-15T10:44:03.950" v="375" actId="20577"/>
        <pc:sldMkLst>
          <pc:docMk/>
          <pc:sldMk cId="388365301" sldId="271"/>
        </pc:sldMkLst>
        <pc:spChg chg="mod">
          <ac:chgData name="John Ottosson (HV)" userId="21c9de80-57e1-46fc-b490-982d11611a74" providerId="ADAL" clId="{BE36E9F2-9987-465D-AF45-9DD0FDAD32C3}" dt="2022-11-15T10:44:03.950" v="375" actId="20577"/>
          <ac:spMkLst>
            <pc:docMk/>
            <pc:sldMk cId="388365301" sldId="271"/>
            <ac:spMk id="2" creationId="{85F86C2A-9E03-9B44-BAEE-F8BD2D1AEDAC}"/>
          </ac:spMkLst>
        </pc:spChg>
        <pc:spChg chg="mod">
          <ac:chgData name="John Ottosson (HV)" userId="21c9de80-57e1-46fc-b490-982d11611a74" providerId="ADAL" clId="{BE36E9F2-9987-465D-AF45-9DD0FDAD32C3}" dt="2022-11-15T10:35:45.271" v="199" actId="1076"/>
          <ac:spMkLst>
            <pc:docMk/>
            <pc:sldMk cId="388365301" sldId="271"/>
            <ac:spMk id="3" creationId="{83758C00-25A2-61F5-E4B6-3A7A6F014C5B}"/>
          </ac:spMkLst>
        </pc:spChg>
        <pc:spChg chg="add del mod">
          <ac:chgData name="John Ottosson (HV)" userId="21c9de80-57e1-46fc-b490-982d11611a74" providerId="ADAL" clId="{BE36E9F2-9987-465D-AF45-9DD0FDAD32C3}" dt="2022-11-15T10:43:54.089" v="362"/>
          <ac:spMkLst>
            <pc:docMk/>
            <pc:sldMk cId="388365301" sldId="271"/>
            <ac:spMk id="5" creationId="{08887899-5DEE-D6A8-D80E-E05543C7FB59}"/>
          </ac:spMkLst>
        </pc:spChg>
        <pc:picChg chg="add del mod">
          <ac:chgData name="John Ottosson (HV)" userId="21c9de80-57e1-46fc-b490-982d11611a74" providerId="ADAL" clId="{BE36E9F2-9987-465D-AF45-9DD0FDAD32C3}" dt="2022-11-15T10:43:45.533" v="361" actId="478"/>
          <ac:picMkLst>
            <pc:docMk/>
            <pc:sldMk cId="388365301" sldId="271"/>
            <ac:picMk id="6" creationId="{7A8401F5-F03A-7811-4BD4-900809FF742C}"/>
          </ac:picMkLst>
        </pc:picChg>
        <pc:picChg chg="add mod">
          <ac:chgData name="John Ottosson (HV)" userId="21c9de80-57e1-46fc-b490-982d11611a74" providerId="ADAL" clId="{BE36E9F2-9987-465D-AF45-9DD0FDAD32C3}" dt="2022-11-15T10:43:54.089" v="362"/>
          <ac:picMkLst>
            <pc:docMk/>
            <pc:sldMk cId="388365301" sldId="271"/>
            <ac:picMk id="7" creationId="{2D4A2262-249E-4511-5E6F-194F988844D3}"/>
          </ac:picMkLst>
        </pc:picChg>
        <pc:picChg chg="del">
          <ac:chgData name="John Ottosson (HV)" userId="21c9de80-57e1-46fc-b490-982d11611a74" providerId="ADAL" clId="{BE36E9F2-9987-465D-AF45-9DD0FDAD32C3}" dt="2022-11-15T10:43:33.767" v="359" actId="478"/>
          <ac:picMkLst>
            <pc:docMk/>
            <pc:sldMk cId="388365301" sldId="271"/>
            <ac:picMk id="10" creationId="{CB25F866-7385-59E6-22A2-71023E555586}"/>
          </ac:picMkLst>
        </pc:picChg>
      </pc:sldChg>
      <pc:sldChg chg="addSp delSp modSp add mod">
        <pc:chgData name="John Ottosson (HV)" userId="21c9de80-57e1-46fc-b490-982d11611a74" providerId="ADAL" clId="{BE36E9F2-9987-465D-AF45-9DD0FDAD32C3}" dt="2022-11-15T10:44:32.008" v="378" actId="14100"/>
        <pc:sldMkLst>
          <pc:docMk/>
          <pc:sldMk cId="2938827421" sldId="272"/>
        </pc:sldMkLst>
        <pc:spChg chg="mod">
          <ac:chgData name="John Ottosson (HV)" userId="21c9de80-57e1-46fc-b490-982d11611a74" providerId="ADAL" clId="{BE36E9F2-9987-465D-AF45-9DD0FDAD32C3}" dt="2022-11-15T10:44:32.008" v="378" actId="14100"/>
          <ac:spMkLst>
            <pc:docMk/>
            <pc:sldMk cId="2938827421" sldId="272"/>
            <ac:spMk id="2" creationId="{85F86C2A-9E03-9B44-BAEE-F8BD2D1AEDAC}"/>
          </ac:spMkLst>
        </pc:spChg>
        <pc:spChg chg="mod">
          <ac:chgData name="John Ottosson (HV)" userId="21c9de80-57e1-46fc-b490-982d11611a74" providerId="ADAL" clId="{BE36E9F2-9987-465D-AF45-9DD0FDAD32C3}" dt="2022-11-15T10:41:32.829" v="339" actId="6549"/>
          <ac:spMkLst>
            <pc:docMk/>
            <pc:sldMk cId="2938827421" sldId="272"/>
            <ac:spMk id="3" creationId="{83758C00-25A2-61F5-E4B6-3A7A6F014C5B}"/>
          </ac:spMkLst>
        </pc:spChg>
        <pc:picChg chg="add del mod">
          <ac:chgData name="John Ottosson (HV)" userId="21c9de80-57e1-46fc-b490-982d11611a74" providerId="ADAL" clId="{BE36E9F2-9987-465D-AF45-9DD0FDAD32C3}" dt="2022-11-15T10:44:21.176" v="376" actId="478"/>
          <ac:picMkLst>
            <pc:docMk/>
            <pc:sldMk cId="2938827421" sldId="272"/>
            <ac:picMk id="5" creationId="{45F8756F-2CF1-D397-F2F6-15A0A850FF7C}"/>
          </ac:picMkLst>
        </pc:picChg>
        <pc:picChg chg="add del mod">
          <ac:chgData name="John Ottosson (HV)" userId="21c9de80-57e1-46fc-b490-982d11611a74" providerId="ADAL" clId="{BE36E9F2-9987-465D-AF45-9DD0FDAD32C3}" dt="2022-11-15T10:43:30.461" v="358" actId="21"/>
          <ac:picMkLst>
            <pc:docMk/>
            <pc:sldMk cId="2938827421" sldId="272"/>
            <ac:picMk id="7" creationId="{DB765B10-168A-8432-C8FC-B48F4400C28C}"/>
          </ac:picMkLst>
        </pc:picChg>
      </pc:sldChg>
    </pc:docChg>
  </pc:docChgLst>
  <pc:docChgLst>
    <pc:chgData name="John Ottosson" userId="21c9de80-57e1-46fc-b490-982d11611a74" providerId="ADAL" clId="{BE36E9F2-9987-465D-AF45-9DD0FDAD32C3}"/>
    <pc:docChg chg="custSel addSld delSld modSld sldOrd">
      <pc:chgData name="John Ottosson" userId="21c9de80-57e1-46fc-b490-982d11611a74" providerId="ADAL" clId="{BE36E9F2-9987-465D-AF45-9DD0FDAD32C3}" dt="2022-10-28T19:14:13.436" v="1155" actId="47"/>
      <pc:docMkLst>
        <pc:docMk/>
      </pc:docMkLst>
      <pc:sldChg chg="modSp mod">
        <pc:chgData name="John Ottosson" userId="21c9de80-57e1-46fc-b490-982d11611a74" providerId="ADAL" clId="{BE36E9F2-9987-465D-AF45-9DD0FDAD32C3}" dt="2022-10-28T13:30:58.487" v="103" actId="20577"/>
        <pc:sldMkLst>
          <pc:docMk/>
          <pc:sldMk cId="3280202906" sldId="256"/>
        </pc:sldMkLst>
        <pc:spChg chg="mod">
          <ac:chgData name="John Ottosson" userId="21c9de80-57e1-46fc-b490-982d11611a74" providerId="ADAL" clId="{BE36E9F2-9987-465D-AF45-9DD0FDAD32C3}" dt="2022-10-28T13:30:58.487" v="103" actId="20577"/>
          <ac:spMkLst>
            <pc:docMk/>
            <pc:sldMk cId="3280202906" sldId="256"/>
            <ac:spMk id="2" creationId="{DAFF5D73-2EC0-E440-AC58-E5D908A3CC3C}"/>
          </ac:spMkLst>
        </pc:spChg>
        <pc:spChg chg="mod">
          <ac:chgData name="John Ottosson" userId="21c9de80-57e1-46fc-b490-982d11611a74" providerId="ADAL" clId="{BE36E9F2-9987-465D-AF45-9DD0FDAD32C3}" dt="2022-10-28T13:30:25.669" v="15" actId="20577"/>
          <ac:spMkLst>
            <pc:docMk/>
            <pc:sldMk cId="3280202906" sldId="256"/>
            <ac:spMk id="3" creationId="{E9045C1F-1AE3-A34B-9567-BC838FA99EEB}"/>
          </ac:spMkLst>
        </pc:spChg>
      </pc:sldChg>
      <pc:sldChg chg="modSp mod">
        <pc:chgData name="John Ottosson" userId="21c9de80-57e1-46fc-b490-982d11611a74" providerId="ADAL" clId="{BE36E9F2-9987-465D-AF45-9DD0FDAD32C3}" dt="2022-10-28T13:31:33.193" v="143" actId="20577"/>
        <pc:sldMkLst>
          <pc:docMk/>
          <pc:sldMk cId="1198463827" sldId="258"/>
        </pc:sldMkLst>
        <pc:spChg chg="mod">
          <ac:chgData name="John Ottosson" userId="21c9de80-57e1-46fc-b490-982d11611a74" providerId="ADAL" clId="{BE36E9F2-9987-465D-AF45-9DD0FDAD32C3}" dt="2022-10-28T13:31:22.837" v="116" actId="20577"/>
          <ac:spMkLst>
            <pc:docMk/>
            <pc:sldMk cId="1198463827" sldId="258"/>
            <ac:spMk id="2" creationId="{85A9C061-26DC-4A90-BF39-7EDF12CD49FC}"/>
          </ac:spMkLst>
        </pc:spChg>
        <pc:spChg chg="mod">
          <ac:chgData name="John Ottosson" userId="21c9de80-57e1-46fc-b490-982d11611a74" providerId="ADAL" clId="{BE36E9F2-9987-465D-AF45-9DD0FDAD32C3}" dt="2022-10-28T13:31:33.193" v="143" actId="20577"/>
          <ac:spMkLst>
            <pc:docMk/>
            <pc:sldMk cId="1198463827" sldId="258"/>
            <ac:spMk id="3" creationId="{485BF0E6-92C2-4CA0-8847-B7895FDEE0CA}"/>
          </ac:spMkLst>
        </pc:spChg>
      </pc:sldChg>
      <pc:sldChg chg="modSp del mod">
        <pc:chgData name="John Ottosson" userId="21c9de80-57e1-46fc-b490-982d11611a74" providerId="ADAL" clId="{BE36E9F2-9987-465D-AF45-9DD0FDAD32C3}" dt="2022-10-28T19:14:12.260" v="1154" actId="47"/>
        <pc:sldMkLst>
          <pc:docMk/>
          <pc:sldMk cId="3289541330" sldId="260"/>
        </pc:sldMkLst>
        <pc:spChg chg="mod">
          <ac:chgData name="John Ottosson" userId="21c9de80-57e1-46fc-b490-982d11611a74" providerId="ADAL" clId="{BE36E9F2-9987-465D-AF45-9DD0FDAD32C3}" dt="2022-10-28T13:31:59.380" v="158" actId="20577"/>
          <ac:spMkLst>
            <pc:docMk/>
            <pc:sldMk cId="3289541330" sldId="260"/>
            <ac:spMk id="2" creationId="{A59A7521-28F5-42B1-8C66-66B5D2003117}"/>
          </ac:spMkLst>
        </pc:spChg>
      </pc:sldChg>
      <pc:sldChg chg="addSp delSp modSp add del mod">
        <pc:chgData name="John Ottosson" userId="21c9de80-57e1-46fc-b490-982d11611a74" providerId="ADAL" clId="{BE36E9F2-9987-465D-AF45-9DD0FDAD32C3}" dt="2022-10-28T13:52:03.511" v="233" actId="47"/>
        <pc:sldMkLst>
          <pc:docMk/>
          <pc:sldMk cId="1801757269" sldId="262"/>
        </pc:sldMkLst>
        <pc:picChg chg="add del mod">
          <ac:chgData name="John Ottosson" userId="21c9de80-57e1-46fc-b490-982d11611a74" providerId="ADAL" clId="{BE36E9F2-9987-465D-AF45-9DD0FDAD32C3}" dt="2022-10-28T13:47:56.179" v="218" actId="478"/>
          <ac:picMkLst>
            <pc:docMk/>
            <pc:sldMk cId="1801757269" sldId="262"/>
            <ac:picMk id="6" creationId="{D9BFD793-9BB7-F405-7751-D25857AC2C44}"/>
          </ac:picMkLst>
        </pc:picChg>
        <pc:picChg chg="add mod">
          <ac:chgData name="John Ottosson" userId="21c9de80-57e1-46fc-b490-982d11611a74" providerId="ADAL" clId="{BE36E9F2-9987-465D-AF45-9DD0FDAD32C3}" dt="2022-10-28T13:47:53.331" v="217" actId="1076"/>
          <ac:picMkLst>
            <pc:docMk/>
            <pc:sldMk cId="1801757269" sldId="262"/>
            <ac:picMk id="8" creationId="{4C61E1AD-EFAF-C5F8-B94F-B90F1572BD56}"/>
          </ac:picMkLst>
        </pc:picChg>
        <pc:picChg chg="add del mod">
          <ac:chgData name="John Ottosson" userId="21c9de80-57e1-46fc-b490-982d11611a74" providerId="ADAL" clId="{BE36E9F2-9987-465D-AF45-9DD0FDAD32C3}" dt="2022-10-28T13:47:46.467" v="216" actId="478"/>
          <ac:picMkLst>
            <pc:docMk/>
            <pc:sldMk cId="1801757269" sldId="262"/>
            <ac:picMk id="10" creationId="{B8945382-A10B-E92E-4476-D1FF79EA00CC}"/>
          </ac:picMkLst>
        </pc:picChg>
      </pc:sldChg>
      <pc:sldChg chg="modSp add del mod">
        <pc:chgData name="John Ottosson" userId="21c9de80-57e1-46fc-b490-982d11611a74" providerId="ADAL" clId="{BE36E9F2-9987-465D-AF45-9DD0FDAD32C3}" dt="2022-10-28T19:14:13.436" v="1155" actId="47"/>
        <pc:sldMkLst>
          <pc:docMk/>
          <pc:sldMk cId="3080253692" sldId="263"/>
        </pc:sldMkLst>
        <pc:spChg chg="mod">
          <ac:chgData name="John Ottosson" userId="21c9de80-57e1-46fc-b490-982d11611a74" providerId="ADAL" clId="{BE36E9F2-9987-465D-AF45-9DD0FDAD32C3}" dt="2022-10-28T13:32:22.534" v="178" actId="5793"/>
          <ac:spMkLst>
            <pc:docMk/>
            <pc:sldMk cId="3080253692" sldId="263"/>
            <ac:spMk id="2" creationId="{A59A7521-28F5-42B1-8C66-66B5D2003117}"/>
          </ac:spMkLst>
        </pc:spChg>
      </pc:sldChg>
      <pc:sldChg chg="addSp delSp modSp new mod">
        <pc:chgData name="John Ottosson" userId="21c9de80-57e1-46fc-b490-982d11611a74" providerId="ADAL" clId="{BE36E9F2-9987-465D-AF45-9DD0FDAD32C3}" dt="2022-10-28T18:55:22.131" v="826" actId="20577"/>
        <pc:sldMkLst>
          <pc:docMk/>
          <pc:sldMk cId="2412803391" sldId="264"/>
        </pc:sldMkLst>
        <pc:spChg chg="mod">
          <ac:chgData name="John Ottosson" userId="21c9de80-57e1-46fc-b490-982d11611a74" providerId="ADAL" clId="{BE36E9F2-9987-465D-AF45-9DD0FDAD32C3}" dt="2022-10-28T13:33:20.704" v="196" actId="14100"/>
          <ac:spMkLst>
            <pc:docMk/>
            <pc:sldMk cId="2412803391" sldId="264"/>
            <ac:spMk id="2" creationId="{85F86C2A-9E03-9B44-BAEE-F8BD2D1AEDAC}"/>
          </ac:spMkLst>
        </pc:spChg>
        <pc:spChg chg="mod">
          <ac:chgData name="John Ottosson" userId="21c9de80-57e1-46fc-b490-982d11611a74" providerId="ADAL" clId="{BE36E9F2-9987-465D-AF45-9DD0FDAD32C3}" dt="2022-10-28T18:55:22.131" v="826" actId="20577"/>
          <ac:spMkLst>
            <pc:docMk/>
            <pc:sldMk cId="2412803391" sldId="264"/>
            <ac:spMk id="3" creationId="{83758C00-25A2-61F5-E4B6-3A7A6F014C5B}"/>
          </ac:spMkLst>
        </pc:spChg>
        <pc:spChg chg="del">
          <ac:chgData name="John Ottosson" userId="21c9de80-57e1-46fc-b490-982d11611a74" providerId="ADAL" clId="{BE36E9F2-9987-465D-AF45-9DD0FDAD32C3}" dt="2022-10-28T13:36:04.539" v="197"/>
          <ac:spMkLst>
            <pc:docMk/>
            <pc:sldMk cId="2412803391" sldId="264"/>
            <ac:spMk id="4" creationId="{8E72B125-467D-2EC4-75C3-94C6B27354CA}"/>
          </ac:spMkLst>
        </pc:spChg>
        <pc:spChg chg="add del mod">
          <ac:chgData name="John Ottosson" userId="21c9de80-57e1-46fc-b490-982d11611a74" providerId="ADAL" clId="{BE36E9F2-9987-465D-AF45-9DD0FDAD32C3}" dt="2022-10-28T13:38:16.509" v="202"/>
          <ac:spMkLst>
            <pc:docMk/>
            <pc:sldMk cId="2412803391" sldId="264"/>
            <ac:spMk id="8" creationId="{8648F859-A746-41DC-2C78-6804CF2B1C7F}"/>
          </ac:spMkLst>
        </pc:spChg>
        <pc:spChg chg="add del mod">
          <ac:chgData name="John Ottosson" userId="21c9de80-57e1-46fc-b490-982d11611a74" providerId="ADAL" clId="{BE36E9F2-9987-465D-AF45-9DD0FDAD32C3}" dt="2022-10-28T13:40:56.832" v="209"/>
          <ac:spMkLst>
            <pc:docMk/>
            <pc:sldMk cId="2412803391" sldId="264"/>
            <ac:spMk id="12" creationId="{E66DF4AF-C606-A9D8-DFAA-CD057C057501}"/>
          </ac:spMkLst>
        </pc:spChg>
        <pc:picChg chg="add del mod">
          <ac:chgData name="John Ottosson" userId="21c9de80-57e1-46fc-b490-982d11611a74" providerId="ADAL" clId="{BE36E9F2-9987-465D-AF45-9DD0FDAD32C3}" dt="2022-10-28T13:38:15.650" v="201" actId="478"/>
          <ac:picMkLst>
            <pc:docMk/>
            <pc:sldMk cId="2412803391" sldId="264"/>
            <ac:picMk id="6" creationId="{9CF56FD3-8B5B-F46E-4C9F-D643DF714186}"/>
          </ac:picMkLst>
        </pc:picChg>
        <pc:picChg chg="add del mod">
          <ac:chgData name="John Ottosson" userId="21c9de80-57e1-46fc-b490-982d11611a74" providerId="ADAL" clId="{BE36E9F2-9987-465D-AF45-9DD0FDAD32C3}" dt="2022-10-28T13:40:55.132" v="208" actId="478"/>
          <ac:picMkLst>
            <pc:docMk/>
            <pc:sldMk cId="2412803391" sldId="264"/>
            <ac:picMk id="10" creationId="{3E131EEA-0A9C-1B0C-8731-681ED7BFC603}"/>
          </ac:picMkLst>
        </pc:picChg>
        <pc:picChg chg="add mod">
          <ac:chgData name="John Ottosson" userId="21c9de80-57e1-46fc-b490-982d11611a74" providerId="ADAL" clId="{BE36E9F2-9987-465D-AF45-9DD0FDAD32C3}" dt="2022-10-28T13:41:03.073" v="211" actId="962"/>
          <ac:picMkLst>
            <pc:docMk/>
            <pc:sldMk cId="2412803391" sldId="264"/>
            <ac:picMk id="14" creationId="{50E32216-B84F-2890-ECEE-317F7965B0D3}"/>
          </ac:picMkLst>
        </pc:picChg>
      </pc:sldChg>
      <pc:sldChg chg="modSp add mod">
        <pc:chgData name="John Ottosson" userId="21c9de80-57e1-46fc-b490-982d11611a74" providerId="ADAL" clId="{BE36E9F2-9987-465D-AF45-9DD0FDAD32C3}" dt="2022-10-28T18:59:39.252" v="886" actId="20577"/>
        <pc:sldMkLst>
          <pc:docMk/>
          <pc:sldMk cId="3407569749" sldId="265"/>
        </pc:sldMkLst>
        <pc:spChg chg="mod">
          <ac:chgData name="John Ottosson" userId="21c9de80-57e1-46fc-b490-982d11611a74" providerId="ADAL" clId="{BE36E9F2-9987-465D-AF45-9DD0FDAD32C3}" dt="2022-10-28T18:57:54.716" v="835" actId="1076"/>
          <ac:spMkLst>
            <pc:docMk/>
            <pc:sldMk cId="3407569749" sldId="265"/>
            <ac:spMk id="2" creationId="{85F86C2A-9E03-9B44-BAEE-F8BD2D1AEDAC}"/>
          </ac:spMkLst>
        </pc:spChg>
        <pc:spChg chg="mod">
          <ac:chgData name="John Ottosson" userId="21c9de80-57e1-46fc-b490-982d11611a74" providerId="ADAL" clId="{BE36E9F2-9987-465D-AF45-9DD0FDAD32C3}" dt="2022-10-28T18:59:39.252" v="886" actId="20577"/>
          <ac:spMkLst>
            <pc:docMk/>
            <pc:sldMk cId="3407569749" sldId="265"/>
            <ac:spMk id="3" creationId="{83758C00-25A2-61F5-E4B6-3A7A6F014C5B}"/>
          </ac:spMkLst>
        </pc:spChg>
      </pc:sldChg>
      <pc:sldChg chg="add ord">
        <pc:chgData name="John Ottosson" userId="21c9de80-57e1-46fc-b490-982d11611a74" providerId="ADAL" clId="{BE36E9F2-9987-465D-AF45-9DD0FDAD32C3}" dt="2022-10-28T13:48:12.928" v="221"/>
        <pc:sldMkLst>
          <pc:docMk/>
          <pc:sldMk cId="897112546" sldId="266"/>
        </pc:sldMkLst>
      </pc:sldChg>
      <pc:sldChg chg="addSp delSp modSp add mod ord">
        <pc:chgData name="John Ottosson" userId="21c9de80-57e1-46fc-b490-982d11611a74" providerId="ADAL" clId="{BE36E9F2-9987-465D-AF45-9DD0FDAD32C3}" dt="2022-10-28T19:13:27.932" v="1153" actId="20577"/>
        <pc:sldMkLst>
          <pc:docMk/>
          <pc:sldMk cId="1612538852" sldId="267"/>
        </pc:sldMkLst>
        <pc:spChg chg="mod">
          <ac:chgData name="John Ottosson" userId="21c9de80-57e1-46fc-b490-982d11611a74" providerId="ADAL" clId="{BE36E9F2-9987-465D-AF45-9DD0FDAD32C3}" dt="2022-10-28T19:13:27.932" v="1153" actId="20577"/>
          <ac:spMkLst>
            <pc:docMk/>
            <pc:sldMk cId="1612538852" sldId="267"/>
            <ac:spMk id="3" creationId="{83758C00-25A2-61F5-E4B6-3A7A6F014C5B}"/>
          </ac:spMkLst>
        </pc:spChg>
        <pc:spChg chg="add del mod">
          <ac:chgData name="John Ottosson" userId="21c9de80-57e1-46fc-b490-982d11611a74" providerId="ADAL" clId="{BE36E9F2-9987-465D-AF45-9DD0FDAD32C3}" dt="2022-10-28T13:43:26.032" v="214"/>
          <ac:spMkLst>
            <pc:docMk/>
            <pc:sldMk cId="1612538852" sldId="267"/>
            <ac:spMk id="5" creationId="{5377BA52-DC6D-C399-61FF-AD08193F724E}"/>
          </ac:spMkLst>
        </pc:spChg>
        <pc:spChg chg="add del mod">
          <ac:chgData name="John Ottosson" userId="21c9de80-57e1-46fc-b490-982d11611a74" providerId="ADAL" clId="{BE36E9F2-9987-465D-AF45-9DD0FDAD32C3}" dt="2022-10-28T13:49:14.639" v="227" actId="931"/>
          <ac:spMkLst>
            <pc:docMk/>
            <pc:sldMk cId="1612538852" sldId="267"/>
            <ac:spMk id="9" creationId="{AA411786-7E7D-85EB-A3D1-FBD28E9CC08B}"/>
          </ac:spMkLst>
        </pc:spChg>
        <pc:picChg chg="add del mod">
          <ac:chgData name="John Ottosson" userId="21c9de80-57e1-46fc-b490-982d11611a74" providerId="ADAL" clId="{BE36E9F2-9987-465D-AF45-9DD0FDAD32C3}" dt="2022-10-28T13:48:23.061" v="224" actId="478"/>
          <ac:picMkLst>
            <pc:docMk/>
            <pc:sldMk cId="1612538852" sldId="267"/>
            <ac:picMk id="7" creationId="{B7F986F1-E7B4-C7D7-B349-6F9B4E1F6C9A}"/>
          </ac:picMkLst>
        </pc:picChg>
        <pc:picChg chg="add del mod">
          <ac:chgData name="John Ottosson" userId="21c9de80-57e1-46fc-b490-982d11611a74" providerId="ADAL" clId="{BE36E9F2-9987-465D-AF45-9DD0FDAD32C3}" dt="2022-10-28T13:48:29.888" v="226" actId="478"/>
          <ac:picMkLst>
            <pc:docMk/>
            <pc:sldMk cId="1612538852" sldId="267"/>
            <ac:picMk id="10" creationId="{F3F78AE8-AE60-6942-FE89-E95586A6863C}"/>
          </ac:picMkLst>
        </pc:picChg>
        <pc:picChg chg="add mod modCrop">
          <ac:chgData name="John Ottosson" userId="21c9de80-57e1-46fc-b490-982d11611a74" providerId="ADAL" clId="{BE36E9F2-9987-465D-AF45-9DD0FDAD32C3}" dt="2022-10-28T13:49:38.687" v="230" actId="18131"/>
          <ac:picMkLst>
            <pc:docMk/>
            <pc:sldMk cId="1612538852" sldId="267"/>
            <ac:picMk id="12" creationId="{D9FC208C-9981-3796-2DAB-42F61E19E631}"/>
          </ac:picMkLst>
        </pc:picChg>
        <pc:picChg chg="del">
          <ac:chgData name="John Ottosson" userId="21c9de80-57e1-46fc-b490-982d11611a74" providerId="ADAL" clId="{BE36E9F2-9987-465D-AF45-9DD0FDAD32C3}" dt="2022-10-28T13:43:24.372" v="213" actId="478"/>
          <ac:picMkLst>
            <pc:docMk/>
            <pc:sldMk cId="1612538852" sldId="267"/>
            <ac:picMk id="14" creationId="{50E32216-B84F-2890-ECEE-317F7965B0D3}"/>
          </ac:picMkLst>
        </pc:picChg>
      </pc:sldChg>
      <pc:sldChg chg="modSp add mod">
        <pc:chgData name="John Ottosson" userId="21c9de80-57e1-46fc-b490-982d11611a74" providerId="ADAL" clId="{BE36E9F2-9987-465D-AF45-9DD0FDAD32C3}" dt="2022-10-28T18:46:48.648" v="576" actId="14100"/>
        <pc:sldMkLst>
          <pc:docMk/>
          <pc:sldMk cId="51429301" sldId="268"/>
        </pc:sldMkLst>
        <pc:spChg chg="mod">
          <ac:chgData name="John Ottosson" userId="21c9de80-57e1-46fc-b490-982d11611a74" providerId="ADAL" clId="{BE36E9F2-9987-465D-AF45-9DD0FDAD32C3}" dt="2022-10-28T18:46:08.612" v="509" actId="313"/>
          <ac:spMkLst>
            <pc:docMk/>
            <pc:sldMk cId="51429301" sldId="268"/>
            <ac:spMk id="2" creationId="{85F86C2A-9E03-9B44-BAEE-F8BD2D1AEDAC}"/>
          </ac:spMkLst>
        </pc:spChg>
        <pc:spChg chg="mod">
          <ac:chgData name="John Ottosson" userId="21c9de80-57e1-46fc-b490-982d11611a74" providerId="ADAL" clId="{BE36E9F2-9987-465D-AF45-9DD0FDAD32C3}" dt="2022-10-28T18:46:48.648" v="576" actId="14100"/>
          <ac:spMkLst>
            <pc:docMk/>
            <pc:sldMk cId="51429301" sldId="268"/>
            <ac:spMk id="3" creationId="{83758C00-25A2-61F5-E4B6-3A7A6F014C5B}"/>
          </ac:spMkLst>
        </pc:spChg>
      </pc:sldChg>
      <pc:sldChg chg="new">
        <pc:chgData name="John Ottosson" userId="21c9de80-57e1-46fc-b490-982d11611a74" providerId="ADAL" clId="{BE36E9F2-9987-465D-AF45-9DD0FDAD32C3}" dt="2022-10-28T13:51:00.806" v="231" actId="680"/>
        <pc:sldMkLst>
          <pc:docMk/>
          <pc:sldMk cId="44985559" sldId="269"/>
        </pc:sldMkLst>
      </pc:sldChg>
      <pc:sldChg chg="new">
        <pc:chgData name="John Ottosson" userId="21c9de80-57e1-46fc-b490-982d11611a74" providerId="ADAL" clId="{BE36E9F2-9987-465D-AF45-9DD0FDAD32C3}" dt="2022-10-28T13:51:10.842" v="232" actId="680"/>
        <pc:sldMkLst>
          <pc:docMk/>
          <pc:sldMk cId="2807871345" sldId="270"/>
        </pc:sldMkLst>
      </pc:sldChg>
      <pc:sldChg chg="addSp delSp modSp add mod">
        <pc:chgData name="John Ottosson" userId="21c9de80-57e1-46fc-b490-982d11611a74" providerId="ADAL" clId="{BE36E9F2-9987-465D-AF45-9DD0FDAD32C3}" dt="2022-10-28T19:12:07.029" v="1116" actId="5793"/>
        <pc:sldMkLst>
          <pc:docMk/>
          <pc:sldMk cId="388365301" sldId="271"/>
        </pc:sldMkLst>
        <pc:spChg chg="mod">
          <ac:chgData name="John Ottosson" userId="21c9de80-57e1-46fc-b490-982d11611a74" providerId="ADAL" clId="{BE36E9F2-9987-465D-AF45-9DD0FDAD32C3}" dt="2022-10-28T19:04:51.085" v="913" actId="20577"/>
          <ac:spMkLst>
            <pc:docMk/>
            <pc:sldMk cId="388365301" sldId="271"/>
            <ac:spMk id="2" creationId="{85F86C2A-9E03-9B44-BAEE-F8BD2D1AEDAC}"/>
          </ac:spMkLst>
        </pc:spChg>
        <pc:spChg chg="mod">
          <ac:chgData name="John Ottosson" userId="21c9de80-57e1-46fc-b490-982d11611a74" providerId="ADAL" clId="{BE36E9F2-9987-465D-AF45-9DD0FDAD32C3}" dt="2022-10-28T19:12:07.029" v="1116" actId="5793"/>
          <ac:spMkLst>
            <pc:docMk/>
            <pc:sldMk cId="388365301" sldId="271"/>
            <ac:spMk id="3" creationId="{83758C00-25A2-61F5-E4B6-3A7A6F014C5B}"/>
          </ac:spMkLst>
        </pc:spChg>
        <pc:spChg chg="add del mod">
          <ac:chgData name="John Ottosson" userId="21c9de80-57e1-46fc-b490-982d11611a74" providerId="ADAL" clId="{BE36E9F2-9987-465D-AF45-9DD0FDAD32C3}" dt="2022-10-28T19:09:00.733" v="1099" actId="931"/>
          <ac:spMkLst>
            <pc:docMk/>
            <pc:sldMk cId="388365301" sldId="271"/>
            <ac:spMk id="8" creationId="{E25D7CBC-48A7-2955-663C-224CA80FEFFE}"/>
          </ac:spMkLst>
        </pc:spChg>
        <pc:picChg chg="add del mod ord modCrop">
          <ac:chgData name="John Ottosson" userId="21c9de80-57e1-46fc-b490-982d11611a74" providerId="ADAL" clId="{BE36E9F2-9987-465D-AF45-9DD0FDAD32C3}" dt="2022-10-28T19:09:08.317" v="1100" actId="478"/>
          <ac:picMkLst>
            <pc:docMk/>
            <pc:sldMk cId="388365301" sldId="271"/>
            <ac:picMk id="5" creationId="{D96223A9-410E-BCA4-62A4-5F657FC6603E}"/>
          </ac:picMkLst>
        </pc:picChg>
        <pc:picChg chg="del">
          <ac:chgData name="John Ottosson" userId="21c9de80-57e1-46fc-b490-982d11611a74" providerId="ADAL" clId="{BE36E9F2-9987-465D-AF45-9DD0FDAD32C3}" dt="2022-10-28T19:03:30.994" v="889" actId="478"/>
          <ac:picMkLst>
            <pc:docMk/>
            <pc:sldMk cId="388365301" sldId="271"/>
            <ac:picMk id="6" creationId="{9CF56FD3-8B5B-F46E-4C9F-D643DF714186}"/>
          </ac:picMkLst>
        </pc:picChg>
        <pc:picChg chg="add mod">
          <ac:chgData name="John Ottosson" userId="21c9de80-57e1-46fc-b490-982d11611a74" providerId="ADAL" clId="{BE36E9F2-9987-465D-AF45-9DD0FDAD32C3}" dt="2022-10-28T19:09:00.733" v="1099" actId="931"/>
          <ac:picMkLst>
            <pc:docMk/>
            <pc:sldMk cId="388365301" sldId="271"/>
            <ac:picMk id="10" creationId="{CB25F866-7385-59E6-22A2-71023E55558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98168-878E-694F-9469-2516A5A58324}" type="datetimeFigureOut">
              <a:rPr lang="sv-SE" smtClean="0"/>
              <a:t>2023-01-12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4235D-22AC-6342-A031-DEBB350D15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1942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586CAC9C-0F09-C349-B5D4-B53A7B5C6D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4435" y="4552386"/>
            <a:ext cx="10934052" cy="820544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lägga till underrubrik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7ED303F1-418B-C446-BC90-CFCDD67E43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51522" y="1512282"/>
            <a:ext cx="2839875" cy="1462535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98B1561F-3050-4841-B1B6-4DC43B9771ED}"/>
              </a:ext>
            </a:extLst>
          </p:cNvPr>
          <p:cNvSpPr/>
          <p:nvPr userDrawn="1"/>
        </p:nvSpPr>
        <p:spPr>
          <a:xfrm>
            <a:off x="10169718" y="5609645"/>
            <a:ext cx="2022282" cy="1248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14" name="Rubrik 13">
            <a:extLst>
              <a:ext uri="{FF2B5EF4-FFF2-40B4-BE49-F238E27FC236}">
                <a16:creationId xmlns:a16="http://schemas.microsoft.com/office/drawing/2014/main" id="{4056FED1-8C17-A747-9886-2416BD52F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434" y="3773772"/>
            <a:ext cx="10934053" cy="757638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sv-SE" dirty="0"/>
              <a:t>Titel på presentationen</a:t>
            </a:r>
          </a:p>
        </p:txBody>
      </p:sp>
    </p:spTree>
    <p:extLst>
      <p:ext uri="{BB962C8B-B14F-4D97-AF65-F5344CB8AC3E}">
        <p14:creationId xmlns:p14="http://schemas.microsoft.com/office/powerpoint/2010/main" val="3178101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imal y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B5A63FF8-7320-474A-8B0D-9A073AC52074}"/>
              </a:ext>
            </a:extLst>
          </p:cNvPr>
          <p:cNvSpPr/>
          <p:nvPr userDrawn="1"/>
        </p:nvSpPr>
        <p:spPr>
          <a:xfrm>
            <a:off x="200527" y="180975"/>
            <a:ext cx="11798968" cy="6477000"/>
          </a:xfrm>
          <a:prstGeom prst="rect">
            <a:avLst/>
          </a:prstGeom>
          <a:solidFill>
            <a:srgbClr val="EE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46EB565-1D27-E94B-BC2A-42623958E2D8}"/>
              </a:ext>
            </a:extLst>
          </p:cNvPr>
          <p:cNvSpPr/>
          <p:nvPr userDrawn="1"/>
        </p:nvSpPr>
        <p:spPr>
          <a:xfrm>
            <a:off x="798164" y="736169"/>
            <a:ext cx="10608590" cy="5246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09A65E6-9F65-174A-BAAA-47AD455518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875655"/>
            <a:ext cx="3739895" cy="1108593"/>
          </a:xfrm>
        </p:spPr>
        <p:txBody>
          <a:bodyPr anchor="t">
            <a:noAutofit/>
          </a:bodyPr>
          <a:lstStyle>
            <a:lvl1pPr algn="l">
              <a:defRPr sz="2600"/>
            </a:lvl1pPr>
          </a:lstStyle>
          <a:p>
            <a:r>
              <a:rPr lang="sv-SE" dirty="0"/>
              <a:t>Här finns plats för eventuell rubrik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F31F6A5B-9534-7940-B8AE-0C920F07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029199"/>
            <a:ext cx="5181599" cy="953147"/>
          </a:xfrm>
        </p:spPr>
        <p:txBody>
          <a:bodyPr anchor="t">
            <a:noAutofit/>
          </a:bodyPr>
          <a:lstStyle>
            <a:lvl1pPr marL="0" indent="0">
              <a:lnSpc>
                <a:spcPts val="21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/>
            </a:lvl1pPr>
            <a:lvl2pPr marL="457200" indent="0">
              <a:lnSpc>
                <a:spcPts val="1900"/>
              </a:lnSpc>
              <a:buNone/>
              <a:defRPr sz="1600"/>
            </a:lvl2pPr>
            <a:lvl3pPr marL="914400" indent="0">
              <a:lnSpc>
                <a:spcPts val="1900"/>
              </a:lnSpc>
              <a:buNone/>
              <a:defRPr sz="1600"/>
            </a:lvl3pPr>
            <a:lvl4pPr marL="1371600" indent="0">
              <a:lnSpc>
                <a:spcPts val="1900"/>
              </a:lnSpc>
              <a:buNone/>
              <a:defRPr sz="1600"/>
            </a:lvl4pPr>
            <a:lvl5pPr marL="1828800" indent="0">
              <a:lnSpc>
                <a:spcPts val="1900"/>
              </a:lnSpc>
              <a:buNone/>
              <a:defRPr sz="1600"/>
            </a:lvl5pPr>
          </a:lstStyle>
          <a:p>
            <a:pPr marL="0" indent="0">
              <a:lnSpc>
                <a:spcPts val="2100"/>
              </a:lnSpc>
              <a:buFont typeface="Arial" panose="020B0604020202020204" pitchFamily="34" charset="0"/>
              <a:buNone/>
            </a:pPr>
            <a:r>
              <a:rPr lang="sv-SE" dirty="0"/>
              <a:t>Använd denna layout då du behöver maximal yta för texter, illustrationer och/eller bilder. Valfritt upplägg inom den vita rutan.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78737AA-D0A1-EF4F-8E12-3D214AAB34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22" y="6082748"/>
            <a:ext cx="882719" cy="454665"/>
          </a:xfrm>
          <a:prstGeom prst="rect">
            <a:avLst/>
          </a:prstGeom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FDDE453-9292-FE41-AE87-4E03DE619C4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76BE31-210E-7A45-A189-8BC5F1E73F1F}" type="datetime4">
              <a:rPr lang="sv-SE" smtClean="0"/>
              <a:t>12 januari 2023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130B374-A21F-214F-A932-B72825A11B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0CA9068-BE1D-3D42-B47F-5BA8CB607F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58F947-193A-8A47-BB37-3D778A6EE5C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381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till vänst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102E8DF6-910E-7F4A-9A3B-72ACCCBF24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0006" y="561054"/>
            <a:ext cx="4623337" cy="155957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rubrik</a:t>
            </a:r>
          </a:p>
        </p:txBody>
      </p:sp>
      <p:sp>
        <p:nvSpPr>
          <p:cNvPr id="9" name="Platshållare för text 9">
            <a:extLst>
              <a:ext uri="{FF2B5EF4-FFF2-40B4-BE49-F238E27FC236}">
                <a16:creationId xmlns:a16="http://schemas.microsoft.com/office/drawing/2014/main" id="{C3A74346-AE40-CC40-9BED-E7CE7D92EF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80006" y="2212161"/>
            <a:ext cx="4623337" cy="3672301"/>
          </a:xfr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spcBef>
                <a:spcPts val="600"/>
              </a:spcBef>
              <a:buNone/>
              <a:defRPr sz="1600"/>
            </a:lvl1pPr>
            <a:lvl2pPr marL="457200" indent="0">
              <a:lnSpc>
                <a:spcPts val="1900"/>
              </a:lnSpc>
              <a:buNone/>
              <a:defRPr sz="1600"/>
            </a:lvl2pPr>
            <a:lvl3pPr marL="914400" indent="0">
              <a:lnSpc>
                <a:spcPts val="1900"/>
              </a:lnSpc>
              <a:buNone/>
              <a:defRPr sz="1600"/>
            </a:lvl3pPr>
            <a:lvl4pPr marL="1371600" indent="0">
              <a:lnSpc>
                <a:spcPts val="1900"/>
              </a:lnSpc>
              <a:buNone/>
              <a:defRPr sz="1600"/>
            </a:lvl4pPr>
            <a:lvl5pPr marL="1828800" indent="0">
              <a:lnSpc>
                <a:spcPts val="1900"/>
              </a:lnSpc>
              <a:buNone/>
              <a:defRPr sz="1600"/>
            </a:lvl5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A7C9565-218B-3E45-9165-30E71D9B39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6096001" cy="6858000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Plats för att placera en eller flera bilder</a:t>
            </a:r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73E8D4DE-A7BE-F34B-AB61-1943A80CEFA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97632D8-7D6A-0A45-B809-FA5B65EB172D}" type="datetime4">
              <a:rPr lang="sv-SE" smtClean="0"/>
              <a:t>12 januari 2023</a:t>
            </a:fld>
            <a:endParaRPr lang="sv-SE" dirty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E84F00B3-BB9E-FE48-8B72-080C95CEE27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AFDADCF9-45D8-8A41-B03D-AD51E88DFB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58F947-193A-8A47-BB37-3D778A6EE5C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3884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till hög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102E8DF6-910E-7F4A-9A3B-72ACCCBF24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254" y="561054"/>
            <a:ext cx="4623337" cy="155957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rubrik</a:t>
            </a:r>
          </a:p>
        </p:txBody>
      </p:sp>
      <p:sp>
        <p:nvSpPr>
          <p:cNvPr id="9" name="Platshållare för text 9">
            <a:extLst>
              <a:ext uri="{FF2B5EF4-FFF2-40B4-BE49-F238E27FC236}">
                <a16:creationId xmlns:a16="http://schemas.microsoft.com/office/drawing/2014/main" id="{C3A74346-AE40-CC40-9BED-E7CE7D92EF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254" y="2212161"/>
            <a:ext cx="4623337" cy="3672301"/>
          </a:xfr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spcBef>
                <a:spcPts val="600"/>
              </a:spcBef>
              <a:buNone/>
              <a:defRPr sz="1600"/>
            </a:lvl1pPr>
            <a:lvl2pPr marL="457200" indent="0">
              <a:lnSpc>
                <a:spcPts val="1900"/>
              </a:lnSpc>
              <a:buNone/>
              <a:defRPr sz="1600"/>
            </a:lvl2pPr>
            <a:lvl3pPr marL="914400" indent="0">
              <a:lnSpc>
                <a:spcPts val="1900"/>
              </a:lnSpc>
              <a:buNone/>
              <a:defRPr sz="1600"/>
            </a:lvl3pPr>
            <a:lvl4pPr marL="1371600" indent="0">
              <a:lnSpc>
                <a:spcPts val="1900"/>
              </a:lnSpc>
              <a:buNone/>
              <a:defRPr sz="1600"/>
            </a:lvl4pPr>
            <a:lvl5pPr marL="1828800" indent="0">
              <a:lnSpc>
                <a:spcPts val="1900"/>
              </a:lnSpc>
              <a:buNone/>
              <a:defRPr sz="1600"/>
            </a:lvl5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A7C9565-218B-3E45-9165-30E71D9B39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1" cy="6858000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Plats för att placera en eller flera bilder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81A2E77-6EC9-1E44-940C-093369A3CCD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5B04636-EC5B-8C42-9186-BA7996D81AF8}" type="datetime4">
              <a:rPr lang="sv-SE" smtClean="0"/>
              <a:t>12 januari 2023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9EDEB9A-1B87-9640-9D94-67A8139B31C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42744D-384C-8D4D-A1B5-E91897BD96E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58F947-193A-8A47-BB37-3D778A6EE5C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6534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 bild, 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102E8DF6-910E-7F4A-9A3B-72ACCCBF24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1" y="555882"/>
            <a:ext cx="6035039" cy="155957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rubrik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A7C9565-218B-3E45-9165-30E71D9B39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445456" cy="6858000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Plats för bild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1B5645-118A-8C4F-B21D-773A6A8DB8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2212161"/>
            <a:ext cx="6035040" cy="3680639"/>
          </a:xfr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spcBef>
                <a:spcPts val="600"/>
              </a:spcBef>
              <a:buNone/>
              <a:defRPr sz="1600"/>
            </a:lvl1pPr>
            <a:lvl2pPr marL="457200" indent="0">
              <a:lnSpc>
                <a:spcPts val="2100"/>
              </a:lnSpc>
              <a:spcBef>
                <a:spcPts val="600"/>
              </a:spcBef>
              <a:buNone/>
              <a:defRPr sz="1600"/>
            </a:lvl2pPr>
            <a:lvl3pPr marL="914400" indent="0">
              <a:lnSpc>
                <a:spcPts val="2100"/>
              </a:lnSpc>
              <a:spcBef>
                <a:spcPts val="600"/>
              </a:spcBef>
              <a:buNone/>
              <a:defRPr sz="1600"/>
            </a:lvl3pPr>
            <a:lvl4pPr marL="1371600" indent="0">
              <a:lnSpc>
                <a:spcPts val="2100"/>
              </a:lnSpc>
              <a:spcBef>
                <a:spcPts val="600"/>
              </a:spcBef>
              <a:buNone/>
              <a:defRPr sz="1600"/>
            </a:lvl4pPr>
            <a:lvl5pPr marL="1828800" indent="0">
              <a:lnSpc>
                <a:spcPts val="2100"/>
              </a:lnSpc>
              <a:spcBef>
                <a:spcPts val="600"/>
              </a:spcBef>
              <a:buNone/>
              <a:defRPr sz="1600"/>
            </a:lvl5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433E050D-9D67-8C47-9964-0F3E224FA1A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97632D8-7D6A-0A45-B809-FA5B65EB172D}" type="datetime4">
              <a:rPr lang="sv-SE" smtClean="0"/>
              <a:t>12 januari 2023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35C19642-CF2B-B84D-BBCE-E4608D70BFC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D964DE4-AEDC-D042-81BB-3B78DB308D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58F947-193A-8A47-BB37-3D778A6EE5C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983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 bild, 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102E8DF6-910E-7F4A-9A3B-72ACCCBF24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371" y="555882"/>
            <a:ext cx="6035039" cy="155957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rubrik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A7C9565-218B-3E45-9165-30E71D9B39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46544" y="0"/>
            <a:ext cx="4445456" cy="6858000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Plats för bild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1B5645-118A-8C4F-B21D-773A6A8DB8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0371" y="2212161"/>
            <a:ext cx="6035040" cy="3680639"/>
          </a:xfr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spcBef>
                <a:spcPts val="600"/>
              </a:spcBef>
              <a:buNone/>
              <a:defRPr sz="1600"/>
            </a:lvl1pPr>
            <a:lvl2pPr marL="457200" indent="0">
              <a:lnSpc>
                <a:spcPts val="2100"/>
              </a:lnSpc>
              <a:spcBef>
                <a:spcPts val="600"/>
              </a:spcBef>
              <a:buNone/>
              <a:defRPr sz="1600"/>
            </a:lvl2pPr>
            <a:lvl3pPr marL="914400" indent="0">
              <a:lnSpc>
                <a:spcPts val="2100"/>
              </a:lnSpc>
              <a:spcBef>
                <a:spcPts val="600"/>
              </a:spcBef>
              <a:buNone/>
              <a:defRPr sz="1600"/>
            </a:lvl3pPr>
            <a:lvl4pPr marL="1371600" indent="0">
              <a:lnSpc>
                <a:spcPts val="2100"/>
              </a:lnSpc>
              <a:spcBef>
                <a:spcPts val="600"/>
              </a:spcBef>
              <a:buNone/>
              <a:defRPr sz="1600"/>
            </a:lvl4pPr>
            <a:lvl5pPr marL="1828800" indent="0">
              <a:lnSpc>
                <a:spcPts val="2100"/>
              </a:lnSpc>
              <a:spcBef>
                <a:spcPts val="600"/>
              </a:spcBef>
              <a:buNone/>
              <a:defRPr sz="1600"/>
            </a:lvl5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C03BA76-FD12-8D49-BADC-348BDDD60D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97632D8-7D6A-0A45-B809-FA5B65EB172D}" type="datetime4">
              <a:rPr lang="sv-SE" smtClean="0"/>
              <a:t>12 januari 2023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AAF54F6-1DDC-C745-A129-D47697E2BFE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FBB00EF-A1B8-FC44-ADCF-6DC8A51306C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58F947-193A-8A47-BB37-3D778A6EE5C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0010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15A167D-4062-764A-99D1-0515AA4F89C3}"/>
              </a:ext>
            </a:extLst>
          </p:cNvPr>
          <p:cNvSpPr/>
          <p:nvPr userDrawn="1"/>
        </p:nvSpPr>
        <p:spPr>
          <a:xfrm>
            <a:off x="200527" y="180975"/>
            <a:ext cx="11798968" cy="6477000"/>
          </a:xfrm>
          <a:prstGeom prst="rect">
            <a:avLst/>
          </a:prstGeom>
          <a:solidFill>
            <a:srgbClr val="EE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C7B1BF28-2C1D-7E4D-BF88-C48F77BB8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4377" y="559943"/>
            <a:ext cx="9309198" cy="512873"/>
          </a:xfrm>
        </p:spPr>
        <p:txBody>
          <a:bodyPr/>
          <a:lstStyle>
            <a:lvl1pPr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Plats för eventuell rubrik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5AED364B-7007-604B-8288-AC4457CD6D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22" y="6082748"/>
            <a:ext cx="882719" cy="454665"/>
          </a:xfrm>
          <a:prstGeom prst="rect">
            <a:avLst/>
          </a:prstGeom>
        </p:spPr>
      </p:pic>
      <p:sp>
        <p:nvSpPr>
          <p:cNvPr id="3" name="Platshållare för media 2">
            <a:extLst>
              <a:ext uri="{FF2B5EF4-FFF2-40B4-BE49-F238E27FC236}">
                <a16:creationId xmlns:a16="http://schemas.microsoft.com/office/drawing/2014/main" id="{3AEE24D0-7E70-9842-BD18-4648812A105C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1468424" y="1125399"/>
            <a:ext cx="9255151" cy="491622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400" b="1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Plats för film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3713083-EC89-344A-8CA6-81B68AE3240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97632D8-7D6A-0A45-B809-FA5B65EB172D}" type="datetime4">
              <a:rPr lang="sv-SE" smtClean="0"/>
              <a:t>12 januari 2023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416EC11-E46B-9E45-A762-D7D2003EB2A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3BFCE5E0-3B52-E644-8D8A-B3722A5BEF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58F947-193A-8A47-BB37-3D778A6EE5C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3891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+ textbox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8357790-B0C3-8B4A-90BC-F70061FC428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Plats för utfallande bild. Markera denna bildruta &gt; Välj Infoga i menyn &gt; Bild /Bild från fil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B82CE51-4272-C84C-AB79-1D1F7AF1C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22" y="6082748"/>
            <a:ext cx="882719" cy="454665"/>
          </a:xfrm>
          <a:prstGeom prst="rect">
            <a:avLst/>
          </a:prstGeom>
        </p:spPr>
      </p:pic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6A5C5D23-9069-8448-9230-FAE8D0F75AE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91897" y="2069023"/>
            <a:ext cx="6588125" cy="3693137"/>
          </a:xfrm>
          <a:solidFill>
            <a:schemeClr val="bg1">
              <a:alpha val="90000"/>
            </a:schemeClr>
          </a:solidFill>
        </p:spPr>
        <p:txBody>
          <a:bodyPr lIns="432000" tIns="46800" rIns="432000" bIns="432000"/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lägga till text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1B803FC9-89D0-614B-AEFD-2E0FB008E8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1898" y="1085654"/>
            <a:ext cx="6588124" cy="983369"/>
          </a:xfrm>
          <a:solidFill>
            <a:schemeClr val="bg1">
              <a:alpha val="90000"/>
            </a:schemeClr>
          </a:solidFill>
        </p:spPr>
        <p:txBody>
          <a:bodyPr lIns="468000" tIns="396000" rIns="360000" bIns="46800" anchor="t"/>
          <a:lstStyle>
            <a:lvl1pPr>
              <a:defRPr sz="3200"/>
            </a:lvl1pPr>
          </a:lstStyle>
          <a:p>
            <a:r>
              <a:rPr lang="sv-SE" dirty="0"/>
              <a:t>Ange kort rubrik här</a:t>
            </a:r>
          </a:p>
        </p:txBody>
      </p:sp>
    </p:spTree>
    <p:extLst>
      <p:ext uri="{BB962C8B-B14F-4D97-AF65-F5344CB8AC3E}">
        <p14:creationId xmlns:p14="http://schemas.microsoft.com/office/powerpoint/2010/main" val="788125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+ textbox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8357790-B0C3-8B4A-90BC-F70061FC428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Plats för utfallande bild. Markera denna bildruta &gt; Välj Infoga i menyn &gt; Bild /Bild från fil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D600C56-44A0-E44C-AEC9-A6F54DF1C4B8}"/>
              </a:ext>
            </a:extLst>
          </p:cNvPr>
          <p:cNvSpPr/>
          <p:nvPr userDrawn="1"/>
        </p:nvSpPr>
        <p:spPr>
          <a:xfrm>
            <a:off x="12310533" y="1094416"/>
            <a:ext cx="6588125" cy="466916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B82CE51-4272-C84C-AB79-1D1F7AF1C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22" y="6082748"/>
            <a:ext cx="882719" cy="454665"/>
          </a:xfrm>
          <a:prstGeom prst="rect">
            <a:avLst/>
          </a:prstGeom>
        </p:spPr>
      </p:pic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F9093E01-A42C-2546-9484-C9B3D560212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813563" y="2069023"/>
            <a:ext cx="6588125" cy="3693137"/>
          </a:xfrm>
          <a:solidFill>
            <a:schemeClr val="bg1">
              <a:alpha val="90000"/>
            </a:schemeClr>
          </a:solidFill>
        </p:spPr>
        <p:txBody>
          <a:bodyPr lIns="432000" tIns="46800" rIns="432000" bIns="432000"/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lägga till text</a:t>
            </a:r>
          </a:p>
        </p:txBody>
      </p:sp>
      <p:sp>
        <p:nvSpPr>
          <p:cNvPr id="12" name="Rubrik 4">
            <a:extLst>
              <a:ext uri="{FF2B5EF4-FFF2-40B4-BE49-F238E27FC236}">
                <a16:creationId xmlns:a16="http://schemas.microsoft.com/office/drawing/2014/main" id="{1F2B703C-4ED8-A846-8640-1BE6DE8D3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3563" y="1085654"/>
            <a:ext cx="6588124" cy="983369"/>
          </a:xfrm>
          <a:solidFill>
            <a:schemeClr val="bg1">
              <a:alpha val="90000"/>
            </a:schemeClr>
          </a:solidFill>
        </p:spPr>
        <p:txBody>
          <a:bodyPr lIns="468000" tIns="396000" rIns="360000" bIns="46800" anchor="t"/>
          <a:lstStyle>
            <a:lvl1pPr>
              <a:defRPr sz="3200"/>
            </a:lvl1pPr>
          </a:lstStyle>
          <a:p>
            <a:r>
              <a:rPr lang="sv-SE" dirty="0"/>
              <a:t>Ange kort rubrik här</a:t>
            </a:r>
          </a:p>
        </p:txBody>
      </p:sp>
    </p:spTree>
    <p:extLst>
      <p:ext uri="{BB962C8B-B14F-4D97-AF65-F5344CB8AC3E}">
        <p14:creationId xmlns:p14="http://schemas.microsoft.com/office/powerpoint/2010/main" val="327937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62B8582D-0DBD-934B-B7C1-CB3975734316}"/>
              </a:ext>
            </a:extLst>
          </p:cNvPr>
          <p:cNvSpPr/>
          <p:nvPr userDrawn="1"/>
        </p:nvSpPr>
        <p:spPr>
          <a:xfrm>
            <a:off x="200527" y="180975"/>
            <a:ext cx="11798968" cy="647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9312E56-3740-AA41-882D-ABD9BC8B79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22" y="2384568"/>
            <a:ext cx="2839875" cy="14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54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 – blå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6DD383F1-07B0-9944-ACA3-4632D18B467E}"/>
              </a:ext>
            </a:extLst>
          </p:cNvPr>
          <p:cNvSpPr/>
          <p:nvPr userDrawn="1"/>
        </p:nvSpPr>
        <p:spPr>
          <a:xfrm>
            <a:off x="200527" y="180975"/>
            <a:ext cx="11798968" cy="647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69BF734-C978-214F-A95D-52A2AFCE5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4026" y="2107768"/>
            <a:ext cx="9838516" cy="1305733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287B519-5C0B-F645-8FC3-DD9D475F47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4026" y="3401568"/>
            <a:ext cx="9838516" cy="1500187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Plats för underrubrik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F36B94-DC21-0C42-A227-B7B7D23FBB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23" y="6086116"/>
            <a:ext cx="882718" cy="4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7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 –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D99496F-BFBA-8E4D-9B41-5928FFDA9E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Plats för utfallande bild. Markera denna bildruta &gt; Välj Infoga i menyn &gt; Bild /Bild från fil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69BF734-C978-214F-A95D-52A2AFCE5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4026" y="2162014"/>
            <a:ext cx="9838516" cy="1251488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287B519-5C0B-F645-8FC3-DD9D475F47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4026" y="3429000"/>
            <a:ext cx="9838516" cy="1500187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Plats för underrubrik. Justera till vit text om bilden kräver.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5CA3A528-5F41-2049-BE5F-D5242B075F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22" y="6082748"/>
            <a:ext cx="882719" cy="4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53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i 2-spalt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B3314F-6D95-AA46-9CF0-AC5F39733A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4026" y="1040607"/>
            <a:ext cx="9470598" cy="160020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sv-SE" dirty="0"/>
              <a:t>KLICKA HÄR FÖR ATT ÄNDRA rubrik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B8FCF23-DE87-DA4D-9534-9E4A81F3E93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204026" y="2686636"/>
            <a:ext cx="9470598" cy="3126359"/>
          </a:xfrm>
        </p:spPr>
        <p:txBody>
          <a:bodyPr numCol="2" spcCol="216000"/>
          <a:lstStyle>
            <a:lvl1pPr marL="0" indent="0">
              <a:lnSpc>
                <a:spcPts val="21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2100"/>
              </a:lnSpc>
            </a:pPr>
            <a:r>
              <a:rPr lang="sv-SE" dirty="0"/>
              <a:t>Använd denna layout när du har lite längre textinnehåll. Dela gärna in i mindre stycken eller använd punktlista.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24F3A9C-08E2-D94A-8313-27D68EBB9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FCC0-13E2-764F-B15D-902D9B607E3D}" type="datetime4">
              <a:rPr lang="sv-SE" smtClean="0"/>
              <a:t>12 januari 2023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98935CE-3DA3-0541-B4E2-47262109D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3A1D559-96DD-6A4D-ABE5-7498A9B7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8F947-193A-8A47-BB37-3D778A6EE5C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492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i 2-spalt -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CE3EB138-ED4B-C64C-B133-68FB89CAA002}"/>
              </a:ext>
            </a:extLst>
          </p:cNvPr>
          <p:cNvSpPr/>
          <p:nvPr userDrawn="1"/>
        </p:nvSpPr>
        <p:spPr>
          <a:xfrm>
            <a:off x="200527" y="180975"/>
            <a:ext cx="11798968" cy="6477000"/>
          </a:xfrm>
          <a:prstGeom prst="rect">
            <a:avLst/>
          </a:prstGeom>
          <a:solidFill>
            <a:srgbClr val="EE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E6DAC72-91D7-F24D-A560-C536617DE1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4026" y="1125400"/>
            <a:ext cx="9470598" cy="1507646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sv-SE" dirty="0"/>
              <a:t>KLICKA HÄR FÖR ATT ÄNDRA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A85B70-3D14-FC4C-87D8-9D0CDB9472A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04026" y="2676998"/>
            <a:ext cx="9470598" cy="3128038"/>
          </a:xfrm>
        </p:spPr>
        <p:txBody>
          <a:bodyPr numCol="2" spcCol="216000"/>
          <a:lstStyle>
            <a:lvl1pPr marL="0" indent="0">
              <a:lnSpc>
                <a:spcPts val="21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/>
            </a:lvl1pPr>
            <a:lvl2pPr marL="457200" indent="0">
              <a:lnSpc>
                <a:spcPts val="2000"/>
              </a:lnSpc>
              <a:spcBef>
                <a:spcPts val="600"/>
              </a:spcBef>
              <a:buNone/>
              <a:defRPr sz="1600"/>
            </a:lvl2pPr>
            <a:lvl3pPr marL="914400" indent="0">
              <a:lnSpc>
                <a:spcPts val="2000"/>
              </a:lnSpc>
              <a:spcBef>
                <a:spcPts val="600"/>
              </a:spcBef>
              <a:buNone/>
              <a:defRPr sz="1600"/>
            </a:lvl3pPr>
            <a:lvl4pPr marL="1371600" indent="0">
              <a:lnSpc>
                <a:spcPts val="2000"/>
              </a:lnSpc>
              <a:spcBef>
                <a:spcPts val="600"/>
              </a:spcBef>
              <a:buNone/>
              <a:defRPr sz="1600"/>
            </a:lvl4pPr>
            <a:lvl5pPr marL="1828800" indent="0">
              <a:lnSpc>
                <a:spcPts val="2000"/>
              </a:lnSpc>
              <a:spcBef>
                <a:spcPts val="600"/>
              </a:spcBef>
              <a:buNone/>
              <a:defRPr sz="1600"/>
            </a:lvl5pPr>
          </a:lstStyle>
          <a:p>
            <a:pPr>
              <a:lnSpc>
                <a:spcPts val="2100"/>
              </a:lnSpc>
            </a:pPr>
            <a:r>
              <a:rPr lang="sv-SE" dirty="0"/>
              <a:t>Använd denna layout när du har lite längre textinnehåll. Dela gärna in i mindre stycken eller använd punktlista. 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8B7B1502-2390-0940-A97E-2170B90D2D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22" y="6082748"/>
            <a:ext cx="882719" cy="454665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46B2293-73AA-0C46-9B62-38308A426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BD7F0-D9A1-E446-B04B-7EFC05A823C6}" type="datetime4">
              <a:rPr lang="sv-SE" smtClean="0"/>
              <a:t>12 januari 2023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0811257-4154-1841-936E-940CAE795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611C4A-E273-5944-B391-C3BCC9E1E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8F947-193A-8A47-BB37-3D778A6EE5C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175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A65E6-9F65-174A-BAAA-47AD455518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4025" y="1303389"/>
            <a:ext cx="6111175" cy="1325563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rubrik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F31F6A5B-9534-7940-B8AE-0C920F07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4026" y="2704991"/>
            <a:ext cx="6111174" cy="2835275"/>
          </a:xfr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spcBef>
                <a:spcPts val="600"/>
              </a:spcBef>
              <a:buNone/>
              <a:defRPr sz="1600"/>
            </a:lvl1pPr>
            <a:lvl2pPr marL="457200" indent="0">
              <a:lnSpc>
                <a:spcPts val="1900"/>
              </a:lnSpc>
              <a:buNone/>
              <a:defRPr sz="1600"/>
            </a:lvl2pPr>
            <a:lvl3pPr marL="914400" indent="0">
              <a:lnSpc>
                <a:spcPts val="1900"/>
              </a:lnSpc>
              <a:buNone/>
              <a:defRPr sz="1600"/>
            </a:lvl3pPr>
            <a:lvl4pPr marL="1371600" indent="0">
              <a:lnSpc>
                <a:spcPts val="1900"/>
              </a:lnSpc>
              <a:buNone/>
              <a:defRPr sz="1600"/>
            </a:lvl4pPr>
            <a:lvl5pPr marL="1828800" indent="0">
              <a:lnSpc>
                <a:spcPts val="1900"/>
              </a:lnSpc>
              <a:buNone/>
              <a:defRPr sz="1600"/>
            </a:lvl5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CA4C76C-34D6-3C46-B4AC-E8F7AE59772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494588" y="1303338"/>
            <a:ext cx="4067175" cy="4237037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sv-SE" dirty="0"/>
              <a:t>Utrymme att placera grafik eller illustration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E3F50B9-D1F1-6542-A4C8-D8CFD2F39E6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BC5FE7-0049-554E-B4FD-78FBDB964B67}" type="datetime4">
              <a:rPr lang="sv-SE" smtClean="0"/>
              <a:t>12 januari 2023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FE811A2-A119-AF41-B54D-CC64ACA19D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D2CF43-22D2-8E4B-B960-3BC3413A3E0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58F947-193A-8A47-BB37-3D778A6EE5C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049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fakta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A65E6-9F65-174A-BAAA-47AD455518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4025" y="1303389"/>
            <a:ext cx="6111175" cy="1325563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rubrik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F31F6A5B-9534-7940-B8AE-0C920F07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4026" y="2704991"/>
            <a:ext cx="6111174" cy="2835275"/>
          </a:xfr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spcBef>
                <a:spcPts val="600"/>
              </a:spcBef>
              <a:buNone/>
              <a:defRPr sz="1600"/>
            </a:lvl1pPr>
            <a:lvl2pPr marL="457200" indent="0">
              <a:lnSpc>
                <a:spcPts val="1900"/>
              </a:lnSpc>
              <a:buNone/>
              <a:defRPr sz="1600"/>
            </a:lvl2pPr>
            <a:lvl3pPr marL="914400" indent="0">
              <a:lnSpc>
                <a:spcPts val="1900"/>
              </a:lnSpc>
              <a:buNone/>
              <a:defRPr sz="1600"/>
            </a:lvl3pPr>
            <a:lvl4pPr marL="1371600" indent="0">
              <a:lnSpc>
                <a:spcPts val="1900"/>
              </a:lnSpc>
              <a:buNone/>
              <a:defRPr sz="1600"/>
            </a:lvl4pPr>
            <a:lvl5pPr marL="1828800" indent="0">
              <a:lnSpc>
                <a:spcPts val="1900"/>
              </a:lnSpc>
              <a:buNone/>
              <a:defRPr sz="1600"/>
            </a:lvl5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474BE9C-6C7A-224E-B84B-B458B66342B0}"/>
              </a:ext>
            </a:extLst>
          </p:cNvPr>
          <p:cNvSpPr/>
          <p:nvPr userDrawn="1"/>
        </p:nvSpPr>
        <p:spPr>
          <a:xfrm>
            <a:off x="8502315" y="0"/>
            <a:ext cx="3689685" cy="6858000"/>
          </a:xfrm>
          <a:prstGeom prst="rect">
            <a:avLst/>
          </a:prstGeom>
          <a:solidFill>
            <a:srgbClr val="EE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3D3CAEF-0779-954D-B332-2B2F064CE8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9327" y="788503"/>
            <a:ext cx="2839536" cy="4973657"/>
          </a:xfrm>
        </p:spPr>
        <p:txBody>
          <a:bodyPr/>
          <a:lstStyle>
            <a:lvl1pPr marL="0" indent="0">
              <a:lnSpc>
                <a:spcPts val="23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Använd denna yta som faktaruta eller citathållare.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78737AA-D0A1-EF4F-8E12-3D214AAB34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22" y="6082748"/>
            <a:ext cx="882719" cy="454665"/>
          </a:xfrm>
          <a:prstGeom prst="rect">
            <a:avLst/>
          </a:prstGeom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13A0896-78A7-224C-912A-8217A8B5ABF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4BE4874-F801-0642-B2CD-60ABB76F13C4}" type="datetime4">
              <a:rPr lang="sv-SE" smtClean="0"/>
              <a:t>12 januari 2023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AB646ED-45C6-0A40-A812-0C5085D7311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7BD77D8-4C4B-2946-BE81-53C42F2CD3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58F947-193A-8A47-BB37-3D778A6EE5C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71407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kort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B0B7E257-D791-8144-AB21-A6A4E87D771A}"/>
              </a:ext>
            </a:extLst>
          </p:cNvPr>
          <p:cNvSpPr/>
          <p:nvPr userDrawn="1"/>
        </p:nvSpPr>
        <p:spPr>
          <a:xfrm>
            <a:off x="200527" y="180975"/>
            <a:ext cx="11798968" cy="6477000"/>
          </a:xfrm>
          <a:prstGeom prst="rect">
            <a:avLst/>
          </a:prstGeom>
          <a:solidFill>
            <a:srgbClr val="EE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Arial" panose="020B0604020202020204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09A65E6-9F65-174A-BAAA-47AD45551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3" y="2299715"/>
            <a:ext cx="2999232" cy="1901952"/>
          </a:xfrm>
        </p:spPr>
        <p:txBody>
          <a:bodyPr anchor="ctr">
            <a:noAutofit/>
          </a:bodyPr>
          <a:lstStyle>
            <a:lvl1pPr algn="r">
              <a:defRPr sz="3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F31F6A5B-9534-7940-B8AE-0C920F07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1378" y="1609344"/>
            <a:ext cx="6111174" cy="3282695"/>
          </a:xfrm>
        </p:spPr>
        <p:txBody>
          <a:bodyPr anchor="ctr">
            <a:noAutofit/>
          </a:bodyPr>
          <a:lstStyle>
            <a:lvl1pPr marL="0" indent="0">
              <a:lnSpc>
                <a:spcPts val="2100"/>
              </a:lnSpc>
              <a:spcBef>
                <a:spcPts val="600"/>
              </a:spcBef>
              <a:buNone/>
              <a:defRPr sz="1600"/>
            </a:lvl1pPr>
            <a:lvl2pPr marL="457200" indent="0">
              <a:lnSpc>
                <a:spcPts val="1900"/>
              </a:lnSpc>
              <a:buNone/>
              <a:defRPr sz="1600"/>
            </a:lvl2pPr>
            <a:lvl3pPr marL="914400" indent="0">
              <a:lnSpc>
                <a:spcPts val="1900"/>
              </a:lnSpc>
              <a:buNone/>
              <a:defRPr sz="1600"/>
            </a:lvl3pPr>
            <a:lvl4pPr marL="1371600" indent="0">
              <a:lnSpc>
                <a:spcPts val="1900"/>
              </a:lnSpc>
              <a:buNone/>
              <a:defRPr sz="1600"/>
            </a:lvl4pPr>
            <a:lvl5pPr marL="1828800" indent="0">
              <a:lnSpc>
                <a:spcPts val="1900"/>
              </a:lnSpc>
              <a:buNone/>
              <a:defRPr sz="1600"/>
            </a:lvl5pPr>
          </a:lstStyle>
          <a:p>
            <a:pPr marL="0" indent="0">
              <a:lnSpc>
                <a:spcPts val="2100"/>
              </a:lnSpc>
              <a:buNone/>
            </a:pPr>
            <a:r>
              <a:rPr lang="sv-SE" dirty="0"/>
              <a:t>Använd denna layout då du har ett kortare textinnehåll. Det bör rymmas inom denna textruta. Dela gärna in i mindre stycken. Rubriken läggs på 1-4 rader.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78737AA-D0A1-EF4F-8E12-3D214AAB34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22" y="6082748"/>
            <a:ext cx="882719" cy="454665"/>
          </a:xfrm>
          <a:prstGeom prst="rect">
            <a:avLst/>
          </a:prstGeom>
        </p:spPr>
      </p:pic>
      <p:cxnSp>
        <p:nvCxnSpPr>
          <p:cNvPr id="11" name="Rak 10">
            <a:extLst>
              <a:ext uri="{FF2B5EF4-FFF2-40B4-BE49-F238E27FC236}">
                <a16:creationId xmlns:a16="http://schemas.microsoft.com/office/drawing/2014/main" id="{BE327A4F-FDF3-314B-A8B8-A8760834A450}"/>
              </a:ext>
            </a:extLst>
          </p:cNvPr>
          <p:cNvCxnSpPr/>
          <p:nvPr userDrawn="1"/>
        </p:nvCxnSpPr>
        <p:spPr>
          <a:xfrm>
            <a:off x="3858768" y="2340864"/>
            <a:ext cx="0" cy="19019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CD86BEA-0454-9249-888B-CC5897E4CE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A1E03B-6226-7A4F-BDA9-2DA3458286EF}" type="datetime4">
              <a:rPr lang="sv-SE" smtClean="0"/>
              <a:t>12 januari 2023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C1C3155-DD13-5444-98AC-BCF939B240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9FEDAC-049E-9D43-B694-3D2FF48A93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58F947-193A-8A47-BB37-3D778A6EE5C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9631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stort utry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A65E6-9F65-174A-BAAA-47AD45551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3" y="770793"/>
            <a:ext cx="2999232" cy="1579215"/>
          </a:xfrm>
        </p:spPr>
        <p:txBody>
          <a:bodyPr anchor="t">
            <a:noAutofit/>
          </a:bodyPr>
          <a:lstStyle>
            <a:lvl1pPr algn="r">
              <a:defRPr sz="28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F31F6A5B-9534-7940-B8AE-0C920F07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8489" y="777240"/>
            <a:ext cx="5413216" cy="5305508"/>
          </a:xfrm>
        </p:spPr>
        <p:txBody>
          <a:bodyPr anchor="t">
            <a:noAutofit/>
          </a:bodyPr>
          <a:lstStyle>
            <a:lvl1pPr marL="0" indent="0">
              <a:lnSpc>
                <a:spcPts val="21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/>
            </a:lvl1pPr>
            <a:lvl2pPr marL="457200" indent="0">
              <a:lnSpc>
                <a:spcPts val="1900"/>
              </a:lnSpc>
              <a:buNone/>
              <a:defRPr sz="1600"/>
            </a:lvl2pPr>
            <a:lvl3pPr marL="914400" indent="0">
              <a:lnSpc>
                <a:spcPts val="1900"/>
              </a:lnSpc>
              <a:buNone/>
              <a:defRPr sz="1600"/>
            </a:lvl3pPr>
            <a:lvl4pPr marL="1371600" indent="0">
              <a:lnSpc>
                <a:spcPts val="1900"/>
              </a:lnSpc>
              <a:buNone/>
              <a:defRPr sz="1600"/>
            </a:lvl4pPr>
            <a:lvl5pPr marL="1828800" indent="0">
              <a:lnSpc>
                <a:spcPts val="1900"/>
              </a:lnSpc>
              <a:buNone/>
              <a:defRPr sz="1600"/>
            </a:lvl5pPr>
          </a:lstStyle>
          <a:p>
            <a:pPr marL="0" indent="0">
              <a:lnSpc>
                <a:spcPts val="2100"/>
              </a:lnSpc>
              <a:buFont typeface="Arial" panose="020B0604020202020204" pitchFamily="34" charset="0"/>
              <a:buNone/>
            </a:pPr>
            <a:r>
              <a:rPr lang="sv-SE" dirty="0"/>
              <a:t>Använd denna layout då du har lite mer innehåll. Hela den vita ytan till höger om strecket kan disponeras för text, illustrationer och/eller bilder.</a:t>
            </a:r>
          </a:p>
          <a:p>
            <a:pPr marL="0" indent="0">
              <a:lnSpc>
                <a:spcPts val="2100"/>
              </a:lnSpc>
              <a:buFont typeface="Arial" panose="020B0604020202020204" pitchFamily="34" charset="0"/>
              <a:buNone/>
            </a:pPr>
            <a:r>
              <a:rPr lang="sv-SE" dirty="0"/>
              <a:t>Rubriken läggs på 1-4 rader. 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78737AA-D0A1-EF4F-8E12-3D214AAB34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22" y="6082748"/>
            <a:ext cx="882719" cy="454665"/>
          </a:xfrm>
          <a:prstGeom prst="rect">
            <a:avLst/>
          </a:prstGeom>
        </p:spPr>
      </p:pic>
      <p:cxnSp>
        <p:nvCxnSpPr>
          <p:cNvPr id="11" name="Rak 10">
            <a:extLst>
              <a:ext uri="{FF2B5EF4-FFF2-40B4-BE49-F238E27FC236}">
                <a16:creationId xmlns:a16="http://schemas.microsoft.com/office/drawing/2014/main" id="{BE327A4F-FDF3-314B-A8B8-A8760834A450}"/>
              </a:ext>
            </a:extLst>
          </p:cNvPr>
          <p:cNvCxnSpPr>
            <a:cxnSpLocks/>
          </p:cNvCxnSpPr>
          <p:nvPr userDrawn="1"/>
        </p:nvCxnSpPr>
        <p:spPr>
          <a:xfrm>
            <a:off x="3410712" y="777240"/>
            <a:ext cx="0" cy="53055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01F6C4E-72C9-D447-9AB2-E65B0683E1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246E031-DEEB-8647-AF19-9D5EF9ECB444}" type="datetime4">
              <a:rPr lang="sv-SE" smtClean="0"/>
              <a:t>12 januari 2023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0090721-D395-E047-B8A8-2431015C1F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8AFFAF7-0B01-5B46-9AC2-887FECD4EB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58F947-193A-8A47-BB37-3D778A6EE5C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713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22F6632-071F-6243-A85B-D656B9838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02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4FBAA5E-5AE7-D847-8893-018320F2E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145777"/>
            <a:ext cx="10515600" cy="2460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D1B43D0-4664-3943-81F4-D48F4B819C1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22" y="6082748"/>
            <a:ext cx="882719" cy="454665"/>
          </a:xfrm>
          <a:prstGeom prst="rect">
            <a:avLst/>
          </a:prstGeom>
        </p:spPr>
      </p:pic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22092422-6FF5-D84B-A63A-40066B776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4251" y="6142439"/>
            <a:ext cx="2743200" cy="219012"/>
          </a:xfrm>
          <a:prstGeom prst="rect">
            <a:avLst/>
          </a:prstGeom>
        </p:spPr>
        <p:txBody>
          <a:bodyPr/>
          <a:lstStyle>
            <a:lvl1pPr algn="l">
              <a:defRPr sz="1000" b="0" i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fld id="{797632D8-7D6A-0A45-B809-FA5B65EB172D}" type="datetime4">
              <a:rPr lang="sv-SE" smtClean="0"/>
              <a:t>12 januari 2023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38AC1F57-CF54-2549-AD58-0C318A7DD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251" y="6361451"/>
            <a:ext cx="5430078" cy="255588"/>
          </a:xfrm>
          <a:prstGeom prst="rect">
            <a:avLst/>
          </a:prstGeom>
        </p:spPr>
        <p:txBody>
          <a:bodyPr/>
          <a:lstStyle>
            <a:lvl1pPr algn="l">
              <a:defRPr sz="1000" b="0" i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1E2A51A8-D5FA-8A4D-BCA4-89F5F0061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4251" y="5921098"/>
            <a:ext cx="519941" cy="221341"/>
          </a:xfrm>
          <a:prstGeom prst="rect">
            <a:avLst/>
          </a:prstGeom>
        </p:spPr>
        <p:txBody>
          <a:bodyPr/>
          <a:lstStyle>
            <a:lvl1pPr algn="l">
              <a:defRPr sz="1000" b="0" i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fld id="{5E58F947-193A-8A47-BB37-3D778A6EE5C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844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9" r:id="rId3"/>
    <p:sldLayoutId id="2147483656" r:id="rId4"/>
    <p:sldLayoutId id="2147483650" r:id="rId5"/>
    <p:sldLayoutId id="2147483654" r:id="rId6"/>
    <p:sldLayoutId id="2147483660" r:id="rId7"/>
    <p:sldLayoutId id="2147483664" r:id="rId8"/>
    <p:sldLayoutId id="2147483665" r:id="rId9"/>
    <p:sldLayoutId id="2147483666" r:id="rId10"/>
    <p:sldLayoutId id="2147483655" r:id="rId11"/>
    <p:sldLayoutId id="2147483667" r:id="rId12"/>
    <p:sldLayoutId id="2147483658" r:id="rId13"/>
    <p:sldLayoutId id="2147483668" r:id="rId14"/>
    <p:sldLayoutId id="2147483663" r:id="rId15"/>
    <p:sldLayoutId id="2147483657" r:id="rId16"/>
    <p:sldLayoutId id="2147483669" r:id="rId17"/>
    <p:sldLayoutId id="2147483661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100"/>
        </a:lnSpc>
        <a:spcBef>
          <a:spcPts val="6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100"/>
        </a:lnSpc>
        <a:spcBef>
          <a:spcPts val="6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ts val="6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ts val="6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ts val="6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1">
            <a:extLst>
              <a:ext uri="{FF2B5EF4-FFF2-40B4-BE49-F238E27FC236}">
                <a16:creationId xmlns:a16="http://schemas.microsoft.com/office/drawing/2014/main" id="{DAFF5D73-2EC0-E440-AC58-E5D908A3CC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Klinisk medicin vid somatisk ohälsa (KMB204) 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E9045C1F-1AE3-A34B-9567-BC838FA99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kamratgranskning</a:t>
            </a:r>
          </a:p>
        </p:txBody>
      </p:sp>
    </p:spTree>
    <p:extLst>
      <p:ext uri="{BB962C8B-B14F-4D97-AF65-F5344CB8AC3E}">
        <p14:creationId xmlns:p14="http://schemas.microsoft.com/office/powerpoint/2010/main" val="3280202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F86C2A-9E03-9B44-BAEE-F8BD2D1A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7113" y="1875810"/>
            <a:ext cx="5214888" cy="1559571"/>
          </a:xfrm>
        </p:spPr>
        <p:txBody>
          <a:bodyPr/>
          <a:lstStyle/>
          <a:p>
            <a:r>
              <a:rPr lang="sv-SE" sz="2400" dirty="0"/>
              <a:t>På vilket sätt var det hjälpsamt för ditt eget lärande att göra en kamratgranskning på annan grupps arbete?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3758C00-25A2-61F5-E4B6-3A7A6F014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2151" y="3402367"/>
            <a:ext cx="4894130" cy="2366331"/>
          </a:xfrm>
        </p:spPr>
        <p:txBody>
          <a:bodyPr/>
          <a:lstStyle/>
          <a:p>
            <a:r>
              <a:rPr lang="sv-SE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”Inputs” på det man inte tänkt på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Ett bredare perspektiv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Lärorikt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Att själv hamna på rätt spår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Tydliggör behov av att tänka brett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Visade vad vi själva kunde göra bättre</a:t>
            </a:r>
          </a:p>
          <a:p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</p:txBody>
      </p:sp>
      <p:pic>
        <p:nvPicPr>
          <p:cNvPr id="6" name="Platshållare för bild 5" descr="Man som höjer tummen upp">
            <a:extLst>
              <a:ext uri="{FF2B5EF4-FFF2-40B4-BE49-F238E27FC236}">
                <a16:creationId xmlns:a16="http://schemas.microsoft.com/office/drawing/2014/main" id="{5AD09D43-F975-A2D3-B7F9-130D9FD692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9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F86C2A-9E03-9B44-BAEE-F8BD2D1A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7113" y="1875810"/>
            <a:ext cx="5214888" cy="1559571"/>
          </a:xfrm>
        </p:spPr>
        <p:txBody>
          <a:bodyPr/>
          <a:lstStyle/>
          <a:p>
            <a:r>
              <a:rPr lang="sv-SE" sz="2400" dirty="0"/>
              <a:t>På vilket sätt var feedback från en annan grupp hjälpsam för ditt eget lärande?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3758C00-25A2-61F5-E4B6-3A7A6F014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2151" y="3402367"/>
            <a:ext cx="4894130" cy="3035254"/>
          </a:xfrm>
        </p:spPr>
        <p:txBody>
          <a:bodyPr/>
          <a:lstStyle/>
          <a:p>
            <a:r>
              <a:rPr lang="sv-SE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Fick nya idéer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Belyste oklarheter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Andra ”ögon” kan ge insikt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En bekräftelse på vad som är tydligt / otydligt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En chans att rätta till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Konstruktiv kritik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Se svagheter och styrkor</a:t>
            </a:r>
          </a:p>
          <a:p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94607A1C-8753-5532-BC3B-FC13E4D555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latshållare för bild 5" descr="Man som höjer tummen upp">
            <a:extLst>
              <a:ext uri="{FF2B5EF4-FFF2-40B4-BE49-F238E27FC236}">
                <a16:creationId xmlns:a16="http://schemas.microsoft.com/office/drawing/2014/main" id="{6286E848-EC17-8506-B29F-C0A03B0467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2517182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F86C2A-9E03-9B44-BAEE-F8BD2D1A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006" y="1860545"/>
            <a:ext cx="4623337" cy="1559571"/>
          </a:xfrm>
        </p:spPr>
        <p:txBody>
          <a:bodyPr anchor="b">
            <a:normAutofit/>
          </a:bodyPr>
          <a:lstStyle/>
          <a:p>
            <a:r>
              <a:rPr lang="sv-SE" sz="2500" dirty="0"/>
              <a:t>På vilket sätt var feedback från en annan grupp hjälpsam för ditt eget lärande?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3758C00-25A2-61F5-E4B6-3A7A6F014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64597" y="3875384"/>
            <a:ext cx="5277835" cy="1559571"/>
          </a:xfrm>
        </p:spPr>
        <p:txBody>
          <a:bodyPr>
            <a:normAutofit/>
          </a:bodyPr>
          <a:lstStyle/>
          <a:p>
            <a:r>
              <a:rPr lang="sv-SE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Förvirrande om input var fel.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Tog inte åt sig så mycket, kom inte från lärare</a:t>
            </a:r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8" name="Platshållare för bild 7" descr="Rött pappersflygplan som flyger bort från en grupp vita flygplan">
            <a:extLst>
              <a:ext uri="{FF2B5EF4-FFF2-40B4-BE49-F238E27FC236}">
                <a16:creationId xmlns:a16="http://schemas.microsoft.com/office/drawing/2014/main" id="{7651D03E-A599-F7A8-3368-4ABFD1AD27A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6844" r="10268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5549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F86C2A-9E03-9B44-BAEE-F8BD2D1A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7113" y="1875810"/>
            <a:ext cx="5214888" cy="1559571"/>
          </a:xfrm>
        </p:spPr>
        <p:txBody>
          <a:bodyPr/>
          <a:lstStyle/>
          <a:p>
            <a:r>
              <a:rPr lang="sv-SE" sz="2400" dirty="0"/>
              <a:t>Om du tänker på din lärprocess, hur givande var det att granska en annan grupps arbete? </a:t>
            </a:r>
            <a:br>
              <a:rPr lang="sv-SE" sz="2400" dirty="0"/>
            </a:br>
            <a:r>
              <a:rPr lang="sv-SE" sz="2000" dirty="0"/>
              <a:t>(1 inte givande alls, 5 mycket givande)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3758C00-25A2-61F5-E4B6-3A7A6F014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2151" y="3764445"/>
            <a:ext cx="4894130" cy="22704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6 studenter graderade det till 4.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1 student graderade till 1.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Medel 3,4</a:t>
            </a:r>
          </a:p>
          <a:p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</p:txBody>
      </p:sp>
      <p:pic>
        <p:nvPicPr>
          <p:cNvPr id="7" name="Platshållare för bild 5" descr="Man som höjer tummen upp">
            <a:extLst>
              <a:ext uri="{FF2B5EF4-FFF2-40B4-BE49-F238E27FC236}">
                <a16:creationId xmlns:a16="http://schemas.microsoft.com/office/drawing/2014/main" id="{BDF6E3A1-5581-E844-29A1-0EEDFB2AD03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18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F86C2A-9E03-9B44-BAEE-F8BD2D1A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7113" y="711882"/>
            <a:ext cx="5214888" cy="2723499"/>
          </a:xfrm>
        </p:spPr>
        <p:txBody>
          <a:bodyPr/>
          <a:lstStyle/>
          <a:p>
            <a:r>
              <a:rPr lang="sv-SE" sz="2400" dirty="0"/>
              <a:t>Om du tänker på din lärprocess, hur givande var det att bli granskad? </a:t>
            </a:r>
            <a:br>
              <a:rPr lang="sv-SE" sz="2400" dirty="0"/>
            </a:br>
            <a:r>
              <a:rPr lang="sv-SE" sz="2000" dirty="0"/>
              <a:t>(1 inte givande alls, 5 mycket givande)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3758C00-25A2-61F5-E4B6-3A7A6F014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2151" y="3709213"/>
            <a:ext cx="4894130" cy="22704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6 studenter graderade det till 4.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1 student graderade till 1.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Medel 3,2</a:t>
            </a:r>
          </a:p>
          <a:p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DACB773-6F8E-A1BA-8573-9798C4D6A24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latshållare för bild 5" descr="Man som höjer tummen upp">
            <a:extLst>
              <a:ext uri="{FF2B5EF4-FFF2-40B4-BE49-F238E27FC236}">
                <a16:creationId xmlns:a16="http://schemas.microsoft.com/office/drawing/2014/main" id="{C3A47BE4-DD0A-245E-F54B-34EC9325D0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511677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F86C2A-9E03-9B44-BAEE-F8BD2D1A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7113" y="1875810"/>
            <a:ext cx="5214888" cy="1559571"/>
          </a:xfrm>
        </p:spPr>
        <p:txBody>
          <a:bodyPr/>
          <a:lstStyle/>
          <a:p>
            <a:r>
              <a:rPr lang="sv-SE" dirty="0"/>
              <a:t>Frågor på det?</a:t>
            </a:r>
          </a:p>
        </p:txBody>
      </p:sp>
      <p:pic>
        <p:nvPicPr>
          <p:cNvPr id="10" name="Platshållare för bild 9" descr="Typarm på en skrivmaskin redo att skriva ett frågetecken">
            <a:extLst>
              <a:ext uri="{FF2B5EF4-FFF2-40B4-BE49-F238E27FC236}">
                <a16:creationId xmlns:a16="http://schemas.microsoft.com/office/drawing/2014/main" id="{CB25F866-7385-59E6-22A2-71023E5555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0378" r="203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9451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871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A9C061-26DC-4A90-BF39-7EDF12CD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kursansvariga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85BF0E6-92C2-4CA0-8847-B7895FDEE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Catrine Ekre</a:t>
            </a:r>
          </a:p>
          <a:p>
            <a:r>
              <a:rPr lang="sv-SE" dirty="0"/>
              <a:t>John Ottosson</a:t>
            </a:r>
          </a:p>
        </p:txBody>
      </p:sp>
    </p:spTree>
    <p:extLst>
      <p:ext uri="{BB962C8B-B14F-4D97-AF65-F5344CB8AC3E}">
        <p14:creationId xmlns:p14="http://schemas.microsoft.com/office/powerpoint/2010/main" val="119846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F86C2A-9E03-9B44-BAEE-F8BD2D1A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5737" y="1431066"/>
            <a:ext cx="4745116" cy="1559571"/>
          </a:xfrm>
        </p:spPr>
        <p:txBody>
          <a:bodyPr/>
          <a:lstStyle/>
          <a:p>
            <a:r>
              <a:rPr lang="sv-SE" dirty="0"/>
              <a:t>kamratgranskning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3758C00-25A2-61F5-E4B6-3A7A6F014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65736" y="3642064"/>
            <a:ext cx="5426263" cy="14454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/>
              <a:t>En del av den blivande professionen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/>
              <a:t>Kollegial konstruktiv respons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/>
              <a:t>Lyfta styrkor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/>
              <a:t>Lyfta utvecklingsmöjligheter</a:t>
            </a:r>
          </a:p>
        </p:txBody>
      </p:sp>
      <p:pic>
        <p:nvPicPr>
          <p:cNvPr id="12" name="Platshållare för bild 11" descr="Leende medicinsk personal">
            <a:extLst>
              <a:ext uri="{FF2B5EF4-FFF2-40B4-BE49-F238E27FC236}">
                <a16:creationId xmlns:a16="http://schemas.microsoft.com/office/drawing/2014/main" id="{D9FC208C-9981-3796-2DAB-42F61E19E6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1226" r="9510"/>
          <a:stretch/>
        </p:blipFill>
        <p:spPr>
          <a:xfrm>
            <a:off x="0" y="0"/>
            <a:ext cx="6096001" cy="6858000"/>
          </a:xfrm>
        </p:spPr>
      </p:pic>
    </p:spTree>
    <p:extLst>
      <p:ext uri="{BB962C8B-B14F-4D97-AF65-F5344CB8AC3E}">
        <p14:creationId xmlns:p14="http://schemas.microsoft.com/office/powerpoint/2010/main" val="1612538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F86C2A-9E03-9B44-BAEE-F8BD2D1A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006" y="1271268"/>
            <a:ext cx="4745116" cy="1559571"/>
          </a:xfrm>
        </p:spPr>
        <p:txBody>
          <a:bodyPr/>
          <a:lstStyle/>
          <a:p>
            <a:r>
              <a:rPr lang="sv-SE" dirty="0"/>
              <a:t>kamratgranskning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3758C00-25A2-61F5-E4B6-3A7A6F014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6223" y="3429000"/>
            <a:ext cx="6096001" cy="190707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/>
              <a:t>Studenterna arbetar utifrån Casemetodiken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/>
              <a:t>Samma Case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/>
              <a:t>Olika slutsatser inom givna ramar</a:t>
            </a:r>
          </a:p>
          <a:p>
            <a:endParaRPr lang="sv-SE" sz="2200" dirty="0"/>
          </a:p>
        </p:txBody>
      </p:sp>
      <p:pic>
        <p:nvPicPr>
          <p:cNvPr id="10" name="Platshållare för bild 9" descr="En bild som visar text, person, inomhus, personer&#10;&#10;Automatiskt genererad beskrivning">
            <a:extLst>
              <a:ext uri="{FF2B5EF4-FFF2-40B4-BE49-F238E27FC236}">
                <a16:creationId xmlns:a16="http://schemas.microsoft.com/office/drawing/2014/main" id="{3E131EEA-0A9C-1B0C-8731-681ED7BFC6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1" cy="6858000"/>
          </a:xfrm>
        </p:spPr>
      </p:pic>
    </p:spTree>
    <p:extLst>
      <p:ext uri="{BB962C8B-B14F-4D97-AF65-F5344CB8AC3E}">
        <p14:creationId xmlns:p14="http://schemas.microsoft.com/office/powerpoint/2010/main" val="897112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F86C2A-9E03-9B44-BAEE-F8BD2D1A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006" y="933916"/>
            <a:ext cx="4745116" cy="1559571"/>
          </a:xfrm>
        </p:spPr>
        <p:txBody>
          <a:bodyPr/>
          <a:lstStyle/>
          <a:p>
            <a:r>
              <a:rPr lang="sv-SE" dirty="0"/>
              <a:t>kamratgranskning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3758C00-25A2-61F5-E4B6-3A7A6F014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3574" y="2901225"/>
            <a:ext cx="5598426" cy="36723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200" dirty="0"/>
              <a:t>Grupp tilldelas rapport att granska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200" dirty="0"/>
              <a:t>Granskning sker inom studiegruppen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200" dirty="0"/>
              <a:t>Följs strukturen?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200" dirty="0"/>
              <a:t>Följs kriterierna?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200" dirty="0"/>
              <a:t>Vad är rapportens styrka?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200" dirty="0"/>
              <a:t>Bör något utvecklas / förklaras?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200" dirty="0"/>
              <a:t>Halv dag granskning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200" dirty="0"/>
              <a:t>Respons delas på nytt i Canvasforum</a:t>
            </a:r>
          </a:p>
        </p:txBody>
      </p:sp>
      <p:pic>
        <p:nvPicPr>
          <p:cNvPr id="14" name="Platshållare för bild 13" descr="En bild som visar text, person, person&#10;&#10;Automatiskt genererad beskrivning">
            <a:extLst>
              <a:ext uri="{FF2B5EF4-FFF2-40B4-BE49-F238E27FC236}">
                <a16:creationId xmlns:a16="http://schemas.microsoft.com/office/drawing/2014/main" id="{50E32216-B84F-2890-ECEE-317F7965B0D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2462" b="124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2803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F86C2A-9E03-9B44-BAEE-F8BD2D1A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006" y="1271267"/>
            <a:ext cx="4745116" cy="1559571"/>
          </a:xfrm>
        </p:spPr>
        <p:txBody>
          <a:bodyPr/>
          <a:lstStyle/>
          <a:p>
            <a:r>
              <a:rPr lang="sv-SE" dirty="0"/>
              <a:t>”Åter till ritbordet”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3758C00-25A2-61F5-E4B6-3A7A6F014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1211" y="3158773"/>
            <a:ext cx="5142705" cy="15595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/>
              <a:t>Halv dag justering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/>
              <a:t>Utveckla sin rapport utifrån konstruktiv respons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/>
              <a:t>Utveckla sin rapport utifrån lärdom av egen granskning</a:t>
            </a:r>
          </a:p>
          <a:p>
            <a:endParaRPr lang="sv-SE" dirty="0"/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B7F986F1-E7B4-C7D7-B349-6F9B4E1F6C9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429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F86C2A-9E03-9B44-BAEE-F8BD2D1A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345" y="1244635"/>
            <a:ext cx="5719753" cy="1559571"/>
          </a:xfrm>
        </p:spPr>
        <p:txBody>
          <a:bodyPr/>
          <a:lstStyle/>
          <a:p>
            <a:r>
              <a:rPr lang="sv-SE" dirty="0"/>
              <a:t>Kamratgranskningens fördelar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3758C00-25A2-61F5-E4B6-3A7A6F014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3645" y="3116872"/>
            <a:ext cx="4965151" cy="18094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Delat lärande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Nya perspektiv genom andras rapporter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Högre kvalité och måluppfyllelse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Träna på konstruktiv respons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Introducerar opponentskap </a:t>
            </a:r>
          </a:p>
        </p:txBody>
      </p:sp>
      <p:pic>
        <p:nvPicPr>
          <p:cNvPr id="6" name="Platshållare för bild 5" descr="En bild som visar person, inomhus&#10;&#10;Automatiskt genererad beskrivning">
            <a:extLst>
              <a:ext uri="{FF2B5EF4-FFF2-40B4-BE49-F238E27FC236}">
                <a16:creationId xmlns:a16="http://schemas.microsoft.com/office/drawing/2014/main" id="{9CF56FD3-8B5B-F46E-4C9F-D643DF7141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676" r="196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7569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F86C2A-9E03-9B44-BAEE-F8BD2D1A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345" y="1340839"/>
            <a:ext cx="5719753" cy="1559571"/>
          </a:xfrm>
        </p:spPr>
        <p:txBody>
          <a:bodyPr/>
          <a:lstStyle/>
          <a:p>
            <a:r>
              <a:rPr lang="sv-SE" dirty="0"/>
              <a:t>Kamratgranskningens farhågor &amp; balansgång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3758C00-25A2-61F5-E4B6-3A7A6F014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2151" y="3402368"/>
            <a:ext cx="4894130" cy="163187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200" dirty="0"/>
              <a:t>Snällhet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200" dirty="0"/>
              <a:t>Otydlighet i responsen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200" dirty="0"/>
              <a:t>Övertolkning</a:t>
            </a:r>
          </a:p>
          <a:p>
            <a:r>
              <a:rPr lang="sv-SE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</p:txBody>
      </p:sp>
      <p:pic>
        <p:nvPicPr>
          <p:cNvPr id="7" name="Platshållare för bild 6" descr="Navigering genom labyrint">
            <a:extLst>
              <a:ext uri="{FF2B5EF4-FFF2-40B4-BE49-F238E27FC236}">
                <a16:creationId xmlns:a16="http://schemas.microsoft.com/office/drawing/2014/main" id="{2D4A2262-249E-4511-5E6F-194F988844D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0378" r="20378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5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F86C2A-9E03-9B44-BAEE-F8BD2D1A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7113" y="2655595"/>
            <a:ext cx="5214888" cy="1559571"/>
          </a:xfrm>
        </p:spPr>
        <p:txBody>
          <a:bodyPr/>
          <a:lstStyle/>
          <a:p>
            <a:r>
              <a:rPr lang="sv-SE" dirty="0"/>
              <a:t>Vad anser studenterna? </a:t>
            </a:r>
          </a:p>
        </p:txBody>
      </p:sp>
      <p:pic>
        <p:nvPicPr>
          <p:cNvPr id="10" name="Platshållare för bild 9" descr="Typarm på en skrivmaskin redo att skriva ett frågetecken">
            <a:extLst>
              <a:ext uri="{FF2B5EF4-FFF2-40B4-BE49-F238E27FC236}">
                <a16:creationId xmlns:a16="http://schemas.microsoft.com/office/drawing/2014/main" id="{CB25F866-7385-59E6-22A2-71023E5555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0378" r="203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8827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Högskolan Väst">
      <a:dk1>
        <a:srgbClr val="000000"/>
      </a:dk1>
      <a:lt1>
        <a:srgbClr val="FFFFFF"/>
      </a:lt1>
      <a:dk2>
        <a:srgbClr val="3E8B9C"/>
      </a:dk2>
      <a:lt2>
        <a:srgbClr val="EDECE9"/>
      </a:lt2>
      <a:accent1>
        <a:srgbClr val="3BA7D7"/>
      </a:accent1>
      <a:accent2>
        <a:srgbClr val="9CD3EB"/>
      </a:accent2>
      <a:accent3>
        <a:srgbClr val="D8EDF7"/>
      </a:accent3>
      <a:accent4>
        <a:srgbClr val="B3ABA6"/>
      </a:accent4>
      <a:accent5>
        <a:srgbClr val="D4D0CB"/>
      </a:accent5>
      <a:accent6>
        <a:srgbClr val="D9E8EB"/>
      </a:accent6>
      <a:hlink>
        <a:srgbClr val="3CA7D8"/>
      </a:hlink>
      <a:folHlink>
        <a:srgbClr val="B3ACA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32FB072-F93B-446A-A417-61B8ADB1AC5D}" vid="{AB9E4A2B-B66B-4FE0-9840-5E49CBEAA44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79D70A24FC242B9F61AB4225C116A" ma:contentTypeVersion="2" ma:contentTypeDescription="Create a new document." ma:contentTypeScope="" ma:versionID="1f5c022cc170d208c9ced3c6461f9fac">
  <xsd:schema xmlns:xsd="http://www.w3.org/2001/XMLSchema" xmlns:xs="http://www.w3.org/2001/XMLSchema" xmlns:p="http://schemas.microsoft.com/office/2006/metadata/properties" xmlns:ns2="909d5340-0ba8-45bf-898b-7faee77ae003" targetNamespace="http://schemas.microsoft.com/office/2006/metadata/properties" ma:root="true" ma:fieldsID="941fe049826553cc0ad6c3597e770261" ns2:_="">
    <xsd:import namespace="909d5340-0ba8-45bf-898b-7faee77ae0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9d5340-0ba8-45bf-898b-7faee77ae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F2F68F-72C2-4102-B6E9-D8B46276BE7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23C1FEC-5E7C-400D-A7E7-313DE54361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9d5340-0ba8-45bf-898b-7faee77ae0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B1FBD7-CF40-4B7A-BB9D-D94C3A98F7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HV_PPT-mall_1.0</Template>
  <TotalTime>199</TotalTime>
  <Words>353</Words>
  <Application>Microsoft Office PowerPoint</Application>
  <PresentationFormat>Bredbild</PresentationFormat>
  <Paragraphs>74</Paragraphs>
  <Slides>16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Office-tema</vt:lpstr>
      <vt:lpstr>kamratgranskning</vt:lpstr>
      <vt:lpstr>kursansvariga</vt:lpstr>
      <vt:lpstr>kamratgranskning</vt:lpstr>
      <vt:lpstr>kamratgranskning</vt:lpstr>
      <vt:lpstr>kamratgranskning</vt:lpstr>
      <vt:lpstr>”Åter till ritbordet”</vt:lpstr>
      <vt:lpstr>Kamratgranskningens fördelar</vt:lpstr>
      <vt:lpstr>Kamratgranskningens farhågor &amp; balansgång</vt:lpstr>
      <vt:lpstr>Vad anser studenterna? </vt:lpstr>
      <vt:lpstr>På vilket sätt var det hjälpsamt för ditt eget lärande att göra en kamratgranskning på annan grupps arbete?</vt:lpstr>
      <vt:lpstr>På vilket sätt var feedback från en annan grupp hjälpsam för ditt eget lärande?</vt:lpstr>
      <vt:lpstr>På vilket sätt var feedback från en annan grupp hjälpsam för ditt eget lärande?</vt:lpstr>
      <vt:lpstr>Om du tänker på din lärprocess, hur givande var det att granska en annan grupps arbete?  (1 inte givande alls, 5 mycket givande)</vt:lpstr>
      <vt:lpstr>Om du tänker på din lärprocess, hur givande var det att bli granskad?  (1 inte givande alls, 5 mycket givande)</vt:lpstr>
      <vt:lpstr>Frågor på det?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på presentationen</dc:title>
  <dc:creator>John Ottosson</dc:creator>
  <cp:lastModifiedBy>John Ottosson</cp:lastModifiedBy>
  <cp:revision>1</cp:revision>
  <dcterms:created xsi:type="dcterms:W3CDTF">2021-11-26T06:20:07Z</dcterms:created>
  <dcterms:modified xsi:type="dcterms:W3CDTF">2023-01-12T09:30:29Z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0x01010025E79D70A24FC242B9F61AB4225C116A</vt:lpwstr>
  </property>
</Properties>
</file>